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4" r:id="rId35"/>
    <p:sldId id="305" r:id="rId36"/>
    <p:sldId id="291" r:id="rId37"/>
    <p:sldId id="292" r:id="rId38"/>
    <p:sldId id="306" r:id="rId39"/>
    <p:sldId id="307" r:id="rId40"/>
    <p:sldId id="295" r:id="rId41"/>
    <p:sldId id="296" r:id="rId42"/>
    <p:sldId id="299" r:id="rId43"/>
    <p:sldId id="300" r:id="rId44"/>
    <p:sldId id="301" r:id="rId45"/>
    <p:sldId id="302" r:id="rId46"/>
    <p:sldId id="303" r:id="rId4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22DD9-DC74-E74C-B758-2E43345502E8}" v="47" dt="2021-12-02T23:35:34.537"/>
    <p1510:client id="{A662EE98-B041-8A44-8908-5F1070ACD81A}" v="74" dt="2021-12-03T19:09:13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5"/>
    <p:restoredTop sz="94859"/>
  </p:normalViewPr>
  <p:slideViewPr>
    <p:cSldViewPr snapToGrid="0" snapToObjects="1">
      <p:cViewPr varScale="1">
        <p:scale>
          <a:sx n="117" d="100"/>
          <a:sy n="117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Canela" userId="471683c0-8f3d-474e-915a-b9728684f71b" providerId="ADAL" clId="{A662EE98-B041-8A44-8908-5F1070ACD81A}"/>
    <pc:docChg chg="custSel addSld delSld modSld">
      <pc:chgData name="Sandra Canela" userId="471683c0-8f3d-474e-915a-b9728684f71b" providerId="ADAL" clId="{A662EE98-B041-8A44-8908-5F1070ACD81A}" dt="2021-12-03T19:09:13.161" v="78" actId="14826"/>
      <pc:docMkLst>
        <pc:docMk/>
      </pc:docMkLst>
      <pc:sldChg chg="modSp">
        <pc:chgData name="Sandra Canela" userId="471683c0-8f3d-474e-915a-b9728684f71b" providerId="ADAL" clId="{A662EE98-B041-8A44-8908-5F1070ACD81A}" dt="2021-12-03T19:02:33.859" v="40" actId="14826"/>
        <pc:sldMkLst>
          <pc:docMk/>
          <pc:sldMk cId="3025609350" sldId="260"/>
        </pc:sldMkLst>
        <pc:picChg chg="mod">
          <ac:chgData name="Sandra Canela" userId="471683c0-8f3d-474e-915a-b9728684f71b" providerId="ADAL" clId="{A662EE98-B041-8A44-8908-5F1070ACD81A}" dt="2021-12-03T19:02:33.859" v="40" actId="14826"/>
          <ac:picMkLst>
            <pc:docMk/>
            <pc:sldMk cId="3025609350" sldId="260"/>
            <ac:picMk id="5" creationId="{F4985EFD-5427-F94F-A950-93CECD7D4965}"/>
          </ac:picMkLst>
        </pc:picChg>
      </pc:sldChg>
      <pc:sldChg chg="modSp">
        <pc:chgData name="Sandra Canela" userId="471683c0-8f3d-474e-915a-b9728684f71b" providerId="ADAL" clId="{A662EE98-B041-8A44-8908-5F1070ACD81A}" dt="2021-12-03T15:37:50.778" v="3" actId="14826"/>
        <pc:sldMkLst>
          <pc:docMk/>
          <pc:sldMk cId="655652558" sldId="262"/>
        </pc:sldMkLst>
        <pc:picChg chg="mod">
          <ac:chgData name="Sandra Canela" userId="471683c0-8f3d-474e-915a-b9728684f71b" providerId="ADAL" clId="{A662EE98-B041-8A44-8908-5F1070ACD81A}" dt="2021-12-03T15:37:50.778" v="3" actId="14826"/>
          <ac:picMkLst>
            <pc:docMk/>
            <pc:sldMk cId="655652558" sldId="262"/>
            <ac:picMk id="5" creationId="{00DB4D76-68D7-1F48-95EC-25DA1EF1A914}"/>
          </ac:picMkLst>
        </pc:picChg>
      </pc:sldChg>
      <pc:sldChg chg="modSp">
        <pc:chgData name="Sandra Canela" userId="471683c0-8f3d-474e-915a-b9728684f71b" providerId="ADAL" clId="{A662EE98-B041-8A44-8908-5F1070ACD81A}" dt="2021-12-03T19:02:13.023" v="38" actId="14826"/>
        <pc:sldMkLst>
          <pc:docMk/>
          <pc:sldMk cId="2141182857" sldId="263"/>
        </pc:sldMkLst>
        <pc:picChg chg="mod">
          <ac:chgData name="Sandra Canela" userId="471683c0-8f3d-474e-915a-b9728684f71b" providerId="ADAL" clId="{A662EE98-B041-8A44-8908-5F1070ACD81A}" dt="2021-12-03T19:02:13.023" v="38" actId="14826"/>
          <ac:picMkLst>
            <pc:docMk/>
            <pc:sldMk cId="2141182857" sldId="263"/>
            <ac:picMk id="5" creationId="{54C91243-1077-A34E-9F23-3FB7239739DA}"/>
          </ac:picMkLst>
        </pc:picChg>
      </pc:sldChg>
      <pc:sldChg chg="modSp">
        <pc:chgData name="Sandra Canela" userId="471683c0-8f3d-474e-915a-b9728684f71b" providerId="ADAL" clId="{A662EE98-B041-8A44-8908-5F1070ACD81A}" dt="2021-12-03T19:02:22.388" v="39" actId="14826"/>
        <pc:sldMkLst>
          <pc:docMk/>
          <pc:sldMk cId="2921980488" sldId="264"/>
        </pc:sldMkLst>
        <pc:picChg chg="mod">
          <ac:chgData name="Sandra Canela" userId="471683c0-8f3d-474e-915a-b9728684f71b" providerId="ADAL" clId="{A662EE98-B041-8A44-8908-5F1070ACD81A}" dt="2021-12-03T19:02:22.388" v="39" actId="14826"/>
          <ac:picMkLst>
            <pc:docMk/>
            <pc:sldMk cId="2921980488" sldId="264"/>
            <ac:picMk id="5" creationId="{B5EA348C-8B5D-834C-B3B2-ABD44153B00C}"/>
          </ac:picMkLst>
        </pc:picChg>
      </pc:sldChg>
      <pc:sldChg chg="modSp">
        <pc:chgData name="Sandra Canela" userId="471683c0-8f3d-474e-915a-b9728684f71b" providerId="ADAL" clId="{A662EE98-B041-8A44-8908-5F1070ACD81A}" dt="2021-12-03T19:02:43.550" v="41" actId="14826"/>
        <pc:sldMkLst>
          <pc:docMk/>
          <pc:sldMk cId="2547547437" sldId="265"/>
        </pc:sldMkLst>
        <pc:picChg chg="mod">
          <ac:chgData name="Sandra Canela" userId="471683c0-8f3d-474e-915a-b9728684f71b" providerId="ADAL" clId="{A662EE98-B041-8A44-8908-5F1070ACD81A}" dt="2021-12-03T19:02:43.550" v="41" actId="14826"/>
          <ac:picMkLst>
            <pc:docMk/>
            <pc:sldMk cId="2547547437" sldId="265"/>
            <ac:picMk id="5" creationId="{A899A1EF-B3AD-894C-B8D0-B0D43B116B93}"/>
          </ac:picMkLst>
        </pc:picChg>
      </pc:sldChg>
      <pc:sldChg chg="modSp">
        <pc:chgData name="Sandra Canela" userId="471683c0-8f3d-474e-915a-b9728684f71b" providerId="ADAL" clId="{A662EE98-B041-8A44-8908-5F1070ACD81A}" dt="2021-12-03T19:02:52.449" v="42" actId="14826"/>
        <pc:sldMkLst>
          <pc:docMk/>
          <pc:sldMk cId="3026256855" sldId="266"/>
        </pc:sldMkLst>
        <pc:picChg chg="mod">
          <ac:chgData name="Sandra Canela" userId="471683c0-8f3d-474e-915a-b9728684f71b" providerId="ADAL" clId="{A662EE98-B041-8A44-8908-5F1070ACD81A}" dt="2021-12-03T19:02:52.449" v="42" actId="14826"/>
          <ac:picMkLst>
            <pc:docMk/>
            <pc:sldMk cId="3026256855" sldId="266"/>
            <ac:picMk id="5" creationId="{D0148CFA-9060-CA46-B75D-0BFEDAC65AF6}"/>
          </ac:picMkLst>
        </pc:picChg>
      </pc:sldChg>
      <pc:sldChg chg="modSp">
        <pc:chgData name="Sandra Canela" userId="471683c0-8f3d-474e-915a-b9728684f71b" providerId="ADAL" clId="{A662EE98-B041-8A44-8908-5F1070ACD81A}" dt="2021-12-03T19:03:04.406" v="43" actId="14826"/>
        <pc:sldMkLst>
          <pc:docMk/>
          <pc:sldMk cId="3225974316" sldId="267"/>
        </pc:sldMkLst>
        <pc:picChg chg="mod">
          <ac:chgData name="Sandra Canela" userId="471683c0-8f3d-474e-915a-b9728684f71b" providerId="ADAL" clId="{A662EE98-B041-8A44-8908-5F1070ACD81A}" dt="2021-12-03T19:03:04.406" v="43" actId="14826"/>
          <ac:picMkLst>
            <pc:docMk/>
            <pc:sldMk cId="3225974316" sldId="267"/>
            <ac:picMk id="5" creationId="{44E7FEB3-8ABF-BC4D-99EB-86CE52762C47}"/>
          </ac:picMkLst>
        </pc:picChg>
      </pc:sldChg>
      <pc:sldChg chg="modSp">
        <pc:chgData name="Sandra Canela" userId="471683c0-8f3d-474e-915a-b9728684f71b" providerId="ADAL" clId="{A662EE98-B041-8A44-8908-5F1070ACD81A}" dt="2021-12-03T19:03:12.626" v="44" actId="14826"/>
        <pc:sldMkLst>
          <pc:docMk/>
          <pc:sldMk cId="1480888684" sldId="268"/>
        </pc:sldMkLst>
        <pc:picChg chg="mod">
          <ac:chgData name="Sandra Canela" userId="471683c0-8f3d-474e-915a-b9728684f71b" providerId="ADAL" clId="{A662EE98-B041-8A44-8908-5F1070ACD81A}" dt="2021-12-03T19:03:12.626" v="44" actId="14826"/>
          <ac:picMkLst>
            <pc:docMk/>
            <pc:sldMk cId="1480888684" sldId="268"/>
            <ac:picMk id="5" creationId="{41AAE518-77D5-0E40-93DC-53F95ABF8335}"/>
          </ac:picMkLst>
        </pc:picChg>
      </pc:sldChg>
      <pc:sldChg chg="modSp">
        <pc:chgData name="Sandra Canela" userId="471683c0-8f3d-474e-915a-b9728684f71b" providerId="ADAL" clId="{A662EE98-B041-8A44-8908-5F1070ACD81A}" dt="2021-12-03T19:03:21.199" v="45" actId="14826"/>
        <pc:sldMkLst>
          <pc:docMk/>
          <pc:sldMk cId="1727720972" sldId="269"/>
        </pc:sldMkLst>
        <pc:picChg chg="mod">
          <ac:chgData name="Sandra Canela" userId="471683c0-8f3d-474e-915a-b9728684f71b" providerId="ADAL" clId="{A662EE98-B041-8A44-8908-5F1070ACD81A}" dt="2021-12-03T19:03:21.199" v="45" actId="14826"/>
          <ac:picMkLst>
            <pc:docMk/>
            <pc:sldMk cId="1727720972" sldId="269"/>
            <ac:picMk id="5" creationId="{2DD6FD47-62AF-FC45-9EB7-80CBF4EC3ED0}"/>
          </ac:picMkLst>
        </pc:picChg>
      </pc:sldChg>
      <pc:sldChg chg="modSp">
        <pc:chgData name="Sandra Canela" userId="471683c0-8f3d-474e-915a-b9728684f71b" providerId="ADAL" clId="{A662EE98-B041-8A44-8908-5F1070ACD81A}" dt="2021-12-03T19:03:29.446" v="46" actId="14826"/>
        <pc:sldMkLst>
          <pc:docMk/>
          <pc:sldMk cId="1822740065" sldId="270"/>
        </pc:sldMkLst>
        <pc:picChg chg="mod">
          <ac:chgData name="Sandra Canela" userId="471683c0-8f3d-474e-915a-b9728684f71b" providerId="ADAL" clId="{A662EE98-B041-8A44-8908-5F1070ACD81A}" dt="2021-12-03T19:03:29.446" v="46" actId="14826"/>
          <ac:picMkLst>
            <pc:docMk/>
            <pc:sldMk cId="1822740065" sldId="270"/>
            <ac:picMk id="5" creationId="{7C667197-B9A4-314C-82B5-A764AD299A35}"/>
          </ac:picMkLst>
        </pc:picChg>
      </pc:sldChg>
      <pc:sldChg chg="modSp">
        <pc:chgData name="Sandra Canela" userId="471683c0-8f3d-474e-915a-b9728684f71b" providerId="ADAL" clId="{A662EE98-B041-8A44-8908-5F1070ACD81A}" dt="2021-12-03T19:03:40.753" v="47" actId="14826"/>
        <pc:sldMkLst>
          <pc:docMk/>
          <pc:sldMk cId="1667459033" sldId="271"/>
        </pc:sldMkLst>
        <pc:picChg chg="mod">
          <ac:chgData name="Sandra Canela" userId="471683c0-8f3d-474e-915a-b9728684f71b" providerId="ADAL" clId="{A662EE98-B041-8A44-8908-5F1070ACD81A}" dt="2021-12-03T19:03:40.753" v="47" actId="14826"/>
          <ac:picMkLst>
            <pc:docMk/>
            <pc:sldMk cId="1667459033" sldId="271"/>
            <ac:picMk id="5" creationId="{43CCF28E-E808-B94D-BDC7-2F238378EDD6}"/>
          </ac:picMkLst>
        </pc:picChg>
      </pc:sldChg>
      <pc:sldChg chg="modSp">
        <pc:chgData name="Sandra Canela" userId="471683c0-8f3d-474e-915a-b9728684f71b" providerId="ADAL" clId="{A662EE98-B041-8A44-8908-5F1070ACD81A}" dt="2021-12-03T19:03:50.736" v="48" actId="14826"/>
        <pc:sldMkLst>
          <pc:docMk/>
          <pc:sldMk cId="1992261786" sldId="272"/>
        </pc:sldMkLst>
        <pc:picChg chg="mod">
          <ac:chgData name="Sandra Canela" userId="471683c0-8f3d-474e-915a-b9728684f71b" providerId="ADAL" clId="{A662EE98-B041-8A44-8908-5F1070ACD81A}" dt="2021-12-03T19:03:50.736" v="48" actId="14826"/>
          <ac:picMkLst>
            <pc:docMk/>
            <pc:sldMk cId="1992261786" sldId="272"/>
            <ac:picMk id="5" creationId="{EC5607D3-0A34-4E4B-BED1-D0A20937F464}"/>
          </ac:picMkLst>
        </pc:picChg>
      </pc:sldChg>
      <pc:sldChg chg="modSp">
        <pc:chgData name="Sandra Canela" userId="471683c0-8f3d-474e-915a-b9728684f71b" providerId="ADAL" clId="{A662EE98-B041-8A44-8908-5F1070ACD81A}" dt="2021-12-03T19:03:59.928" v="49" actId="14826"/>
        <pc:sldMkLst>
          <pc:docMk/>
          <pc:sldMk cId="3251457420" sldId="273"/>
        </pc:sldMkLst>
        <pc:picChg chg="mod">
          <ac:chgData name="Sandra Canela" userId="471683c0-8f3d-474e-915a-b9728684f71b" providerId="ADAL" clId="{A662EE98-B041-8A44-8908-5F1070ACD81A}" dt="2021-12-03T19:03:59.928" v="49" actId="14826"/>
          <ac:picMkLst>
            <pc:docMk/>
            <pc:sldMk cId="3251457420" sldId="273"/>
            <ac:picMk id="5" creationId="{587FBB18-1D0E-964B-BF98-47B6ECC89497}"/>
          </ac:picMkLst>
        </pc:picChg>
      </pc:sldChg>
      <pc:sldChg chg="modSp">
        <pc:chgData name="Sandra Canela" userId="471683c0-8f3d-474e-915a-b9728684f71b" providerId="ADAL" clId="{A662EE98-B041-8A44-8908-5F1070ACD81A}" dt="2021-12-03T19:04:09.843" v="50" actId="14826"/>
        <pc:sldMkLst>
          <pc:docMk/>
          <pc:sldMk cId="914072272" sldId="274"/>
        </pc:sldMkLst>
        <pc:picChg chg="mod">
          <ac:chgData name="Sandra Canela" userId="471683c0-8f3d-474e-915a-b9728684f71b" providerId="ADAL" clId="{A662EE98-B041-8A44-8908-5F1070ACD81A}" dt="2021-12-03T19:04:09.843" v="50" actId="14826"/>
          <ac:picMkLst>
            <pc:docMk/>
            <pc:sldMk cId="914072272" sldId="274"/>
            <ac:picMk id="5" creationId="{756A7B96-B5A2-074C-AEBD-E2629CF6E57B}"/>
          </ac:picMkLst>
        </pc:picChg>
      </pc:sldChg>
      <pc:sldChg chg="modSp">
        <pc:chgData name="Sandra Canela" userId="471683c0-8f3d-474e-915a-b9728684f71b" providerId="ADAL" clId="{A662EE98-B041-8A44-8908-5F1070ACD81A}" dt="2021-12-03T19:04:21.573" v="51" actId="14826"/>
        <pc:sldMkLst>
          <pc:docMk/>
          <pc:sldMk cId="826910649" sldId="275"/>
        </pc:sldMkLst>
        <pc:picChg chg="mod">
          <ac:chgData name="Sandra Canela" userId="471683c0-8f3d-474e-915a-b9728684f71b" providerId="ADAL" clId="{A662EE98-B041-8A44-8908-5F1070ACD81A}" dt="2021-12-03T19:04:21.573" v="51" actId="14826"/>
          <ac:picMkLst>
            <pc:docMk/>
            <pc:sldMk cId="826910649" sldId="275"/>
            <ac:picMk id="5" creationId="{BCECD36D-EB7D-2143-803D-81730ABDF9E7}"/>
          </ac:picMkLst>
        </pc:picChg>
      </pc:sldChg>
      <pc:sldChg chg="modSp">
        <pc:chgData name="Sandra Canela" userId="471683c0-8f3d-474e-915a-b9728684f71b" providerId="ADAL" clId="{A662EE98-B041-8A44-8908-5F1070ACD81A}" dt="2021-12-03T19:04:36.881" v="52" actId="14826"/>
        <pc:sldMkLst>
          <pc:docMk/>
          <pc:sldMk cId="2141059167" sldId="276"/>
        </pc:sldMkLst>
        <pc:picChg chg="mod">
          <ac:chgData name="Sandra Canela" userId="471683c0-8f3d-474e-915a-b9728684f71b" providerId="ADAL" clId="{A662EE98-B041-8A44-8908-5F1070ACD81A}" dt="2021-12-03T19:04:36.881" v="52" actId="14826"/>
          <ac:picMkLst>
            <pc:docMk/>
            <pc:sldMk cId="2141059167" sldId="276"/>
            <ac:picMk id="5" creationId="{6AFA185D-5780-E246-A6B6-85B040159441}"/>
          </ac:picMkLst>
        </pc:picChg>
      </pc:sldChg>
      <pc:sldChg chg="modSp">
        <pc:chgData name="Sandra Canela" userId="471683c0-8f3d-474e-915a-b9728684f71b" providerId="ADAL" clId="{A662EE98-B041-8A44-8908-5F1070ACD81A}" dt="2021-12-03T19:04:48.491" v="53" actId="14826"/>
        <pc:sldMkLst>
          <pc:docMk/>
          <pc:sldMk cId="2304169287" sldId="277"/>
        </pc:sldMkLst>
        <pc:picChg chg="mod">
          <ac:chgData name="Sandra Canela" userId="471683c0-8f3d-474e-915a-b9728684f71b" providerId="ADAL" clId="{A662EE98-B041-8A44-8908-5F1070ACD81A}" dt="2021-12-03T19:04:48.491" v="53" actId="14826"/>
          <ac:picMkLst>
            <pc:docMk/>
            <pc:sldMk cId="2304169287" sldId="277"/>
            <ac:picMk id="5" creationId="{84EE3CFA-0B06-9745-9AE6-0B1704B025D6}"/>
          </ac:picMkLst>
        </pc:picChg>
      </pc:sldChg>
      <pc:sldChg chg="modSp">
        <pc:chgData name="Sandra Canela" userId="471683c0-8f3d-474e-915a-b9728684f71b" providerId="ADAL" clId="{A662EE98-B041-8A44-8908-5F1070ACD81A}" dt="2021-12-03T19:04:58.364" v="54" actId="14826"/>
        <pc:sldMkLst>
          <pc:docMk/>
          <pc:sldMk cId="892179601" sldId="278"/>
        </pc:sldMkLst>
        <pc:picChg chg="mod">
          <ac:chgData name="Sandra Canela" userId="471683c0-8f3d-474e-915a-b9728684f71b" providerId="ADAL" clId="{A662EE98-B041-8A44-8908-5F1070ACD81A}" dt="2021-12-03T19:04:58.364" v="54" actId="14826"/>
          <ac:picMkLst>
            <pc:docMk/>
            <pc:sldMk cId="892179601" sldId="278"/>
            <ac:picMk id="5" creationId="{2AE23BF6-9493-3C4C-951F-CBD30924EBF3}"/>
          </ac:picMkLst>
        </pc:picChg>
      </pc:sldChg>
      <pc:sldChg chg="modSp">
        <pc:chgData name="Sandra Canela" userId="471683c0-8f3d-474e-915a-b9728684f71b" providerId="ADAL" clId="{A662EE98-B041-8A44-8908-5F1070ACD81A}" dt="2021-12-03T19:05:09.424" v="55" actId="14826"/>
        <pc:sldMkLst>
          <pc:docMk/>
          <pc:sldMk cId="2242713821" sldId="279"/>
        </pc:sldMkLst>
        <pc:picChg chg="mod">
          <ac:chgData name="Sandra Canela" userId="471683c0-8f3d-474e-915a-b9728684f71b" providerId="ADAL" clId="{A662EE98-B041-8A44-8908-5F1070ACD81A}" dt="2021-12-03T19:05:09.424" v="55" actId="14826"/>
          <ac:picMkLst>
            <pc:docMk/>
            <pc:sldMk cId="2242713821" sldId="279"/>
            <ac:picMk id="5" creationId="{DBDD1D9E-B411-7D4B-9C6C-3D4B1B804258}"/>
          </ac:picMkLst>
        </pc:picChg>
      </pc:sldChg>
      <pc:sldChg chg="modSp">
        <pc:chgData name="Sandra Canela" userId="471683c0-8f3d-474e-915a-b9728684f71b" providerId="ADAL" clId="{A662EE98-B041-8A44-8908-5F1070ACD81A}" dt="2021-12-03T19:05:21.701" v="56" actId="14826"/>
        <pc:sldMkLst>
          <pc:docMk/>
          <pc:sldMk cId="4180242802" sldId="280"/>
        </pc:sldMkLst>
        <pc:picChg chg="mod">
          <ac:chgData name="Sandra Canela" userId="471683c0-8f3d-474e-915a-b9728684f71b" providerId="ADAL" clId="{A662EE98-B041-8A44-8908-5F1070ACD81A}" dt="2021-12-03T19:05:21.701" v="56" actId="14826"/>
          <ac:picMkLst>
            <pc:docMk/>
            <pc:sldMk cId="4180242802" sldId="280"/>
            <ac:picMk id="5" creationId="{0F75B21B-E0D1-2446-80A8-4181D8502BC8}"/>
          </ac:picMkLst>
        </pc:picChg>
      </pc:sldChg>
      <pc:sldChg chg="modSp">
        <pc:chgData name="Sandra Canela" userId="471683c0-8f3d-474e-915a-b9728684f71b" providerId="ADAL" clId="{A662EE98-B041-8A44-8908-5F1070ACD81A}" dt="2021-12-03T19:05:30.689" v="57" actId="14826"/>
        <pc:sldMkLst>
          <pc:docMk/>
          <pc:sldMk cId="2123022360" sldId="281"/>
        </pc:sldMkLst>
        <pc:picChg chg="mod">
          <ac:chgData name="Sandra Canela" userId="471683c0-8f3d-474e-915a-b9728684f71b" providerId="ADAL" clId="{A662EE98-B041-8A44-8908-5F1070ACD81A}" dt="2021-12-03T19:05:30.689" v="57" actId="14826"/>
          <ac:picMkLst>
            <pc:docMk/>
            <pc:sldMk cId="2123022360" sldId="281"/>
            <ac:picMk id="5" creationId="{2F1E2651-9B5B-0C44-AC45-222BC8FD1A79}"/>
          </ac:picMkLst>
        </pc:picChg>
      </pc:sldChg>
      <pc:sldChg chg="modSp">
        <pc:chgData name="Sandra Canela" userId="471683c0-8f3d-474e-915a-b9728684f71b" providerId="ADAL" clId="{A662EE98-B041-8A44-8908-5F1070ACD81A}" dt="2021-12-03T19:05:40.480" v="58" actId="14826"/>
        <pc:sldMkLst>
          <pc:docMk/>
          <pc:sldMk cId="1948542813" sldId="282"/>
        </pc:sldMkLst>
        <pc:picChg chg="mod">
          <ac:chgData name="Sandra Canela" userId="471683c0-8f3d-474e-915a-b9728684f71b" providerId="ADAL" clId="{A662EE98-B041-8A44-8908-5F1070ACD81A}" dt="2021-12-03T19:05:40.480" v="58" actId="14826"/>
          <ac:picMkLst>
            <pc:docMk/>
            <pc:sldMk cId="1948542813" sldId="282"/>
            <ac:picMk id="7" creationId="{DA533011-DAD5-AE4E-8F1E-7AD228231876}"/>
          </ac:picMkLst>
        </pc:picChg>
      </pc:sldChg>
      <pc:sldChg chg="modSp">
        <pc:chgData name="Sandra Canela" userId="471683c0-8f3d-474e-915a-b9728684f71b" providerId="ADAL" clId="{A662EE98-B041-8A44-8908-5F1070ACD81A}" dt="2021-12-03T19:05:51.261" v="59" actId="14826"/>
        <pc:sldMkLst>
          <pc:docMk/>
          <pc:sldMk cId="2953992441" sldId="283"/>
        </pc:sldMkLst>
        <pc:picChg chg="mod">
          <ac:chgData name="Sandra Canela" userId="471683c0-8f3d-474e-915a-b9728684f71b" providerId="ADAL" clId="{A662EE98-B041-8A44-8908-5F1070ACD81A}" dt="2021-12-03T19:05:51.261" v="59" actId="14826"/>
          <ac:picMkLst>
            <pc:docMk/>
            <pc:sldMk cId="2953992441" sldId="283"/>
            <ac:picMk id="7" creationId="{36FC0D6A-E978-A74E-8ADF-4F19F5E3806A}"/>
          </ac:picMkLst>
        </pc:picChg>
      </pc:sldChg>
      <pc:sldChg chg="modSp">
        <pc:chgData name="Sandra Canela" userId="471683c0-8f3d-474e-915a-b9728684f71b" providerId="ADAL" clId="{A662EE98-B041-8A44-8908-5F1070ACD81A}" dt="2021-12-03T19:06:01.473" v="60" actId="14826"/>
        <pc:sldMkLst>
          <pc:docMk/>
          <pc:sldMk cId="2184145196" sldId="284"/>
        </pc:sldMkLst>
        <pc:picChg chg="mod">
          <ac:chgData name="Sandra Canela" userId="471683c0-8f3d-474e-915a-b9728684f71b" providerId="ADAL" clId="{A662EE98-B041-8A44-8908-5F1070ACD81A}" dt="2021-12-03T19:06:01.473" v="60" actId="14826"/>
          <ac:picMkLst>
            <pc:docMk/>
            <pc:sldMk cId="2184145196" sldId="284"/>
            <ac:picMk id="5" creationId="{75E75BCD-F58F-B841-B8EE-9BC7F1C1B3F3}"/>
          </ac:picMkLst>
        </pc:picChg>
      </pc:sldChg>
      <pc:sldChg chg="modSp">
        <pc:chgData name="Sandra Canela" userId="471683c0-8f3d-474e-915a-b9728684f71b" providerId="ADAL" clId="{A662EE98-B041-8A44-8908-5F1070ACD81A}" dt="2021-12-03T19:06:11.911" v="61" actId="14826"/>
        <pc:sldMkLst>
          <pc:docMk/>
          <pc:sldMk cId="1481905154" sldId="285"/>
        </pc:sldMkLst>
        <pc:picChg chg="mod">
          <ac:chgData name="Sandra Canela" userId="471683c0-8f3d-474e-915a-b9728684f71b" providerId="ADAL" clId="{A662EE98-B041-8A44-8908-5F1070ACD81A}" dt="2021-12-03T19:06:11.911" v="61" actId="14826"/>
          <ac:picMkLst>
            <pc:docMk/>
            <pc:sldMk cId="1481905154" sldId="285"/>
            <ac:picMk id="5" creationId="{AB9A8013-E15A-9042-8087-A9900A4291DC}"/>
          </ac:picMkLst>
        </pc:picChg>
      </pc:sldChg>
      <pc:sldChg chg="modSp">
        <pc:chgData name="Sandra Canela" userId="471683c0-8f3d-474e-915a-b9728684f71b" providerId="ADAL" clId="{A662EE98-B041-8A44-8908-5F1070ACD81A}" dt="2021-12-03T19:06:21.653" v="62" actId="14826"/>
        <pc:sldMkLst>
          <pc:docMk/>
          <pc:sldMk cId="2571097367" sldId="286"/>
        </pc:sldMkLst>
        <pc:picChg chg="mod">
          <ac:chgData name="Sandra Canela" userId="471683c0-8f3d-474e-915a-b9728684f71b" providerId="ADAL" clId="{A662EE98-B041-8A44-8908-5F1070ACD81A}" dt="2021-12-03T19:06:21.653" v="62" actId="14826"/>
          <ac:picMkLst>
            <pc:docMk/>
            <pc:sldMk cId="2571097367" sldId="286"/>
            <ac:picMk id="5" creationId="{DB4B43EE-98B6-5242-B1FD-3EEC16CB4141}"/>
          </ac:picMkLst>
        </pc:picChg>
      </pc:sldChg>
      <pc:sldChg chg="modSp">
        <pc:chgData name="Sandra Canela" userId="471683c0-8f3d-474e-915a-b9728684f71b" providerId="ADAL" clId="{A662EE98-B041-8A44-8908-5F1070ACD81A}" dt="2021-12-03T19:06:32.216" v="63" actId="14826"/>
        <pc:sldMkLst>
          <pc:docMk/>
          <pc:sldMk cId="4097624384" sldId="287"/>
        </pc:sldMkLst>
        <pc:picChg chg="mod">
          <ac:chgData name="Sandra Canela" userId="471683c0-8f3d-474e-915a-b9728684f71b" providerId="ADAL" clId="{A662EE98-B041-8A44-8908-5F1070ACD81A}" dt="2021-12-03T19:06:32.216" v="63" actId="14826"/>
          <ac:picMkLst>
            <pc:docMk/>
            <pc:sldMk cId="4097624384" sldId="287"/>
            <ac:picMk id="5" creationId="{FEECA24C-32BB-BB4B-8466-A9B716E0B51D}"/>
          </ac:picMkLst>
        </pc:picChg>
      </pc:sldChg>
      <pc:sldChg chg="modSp">
        <pc:chgData name="Sandra Canela" userId="471683c0-8f3d-474e-915a-b9728684f71b" providerId="ADAL" clId="{A662EE98-B041-8A44-8908-5F1070ACD81A}" dt="2021-12-03T19:06:42.149" v="64" actId="14826"/>
        <pc:sldMkLst>
          <pc:docMk/>
          <pc:sldMk cId="1214772765" sldId="288"/>
        </pc:sldMkLst>
        <pc:picChg chg="mod">
          <ac:chgData name="Sandra Canela" userId="471683c0-8f3d-474e-915a-b9728684f71b" providerId="ADAL" clId="{A662EE98-B041-8A44-8908-5F1070ACD81A}" dt="2021-12-03T19:06:42.149" v="64" actId="14826"/>
          <ac:picMkLst>
            <pc:docMk/>
            <pc:sldMk cId="1214772765" sldId="288"/>
            <ac:picMk id="5" creationId="{1FA8932A-ADC5-D943-9E18-A7BD72B2D7BA}"/>
          </ac:picMkLst>
        </pc:picChg>
      </pc:sldChg>
      <pc:sldChg chg="modSp">
        <pc:chgData name="Sandra Canela" userId="471683c0-8f3d-474e-915a-b9728684f71b" providerId="ADAL" clId="{A662EE98-B041-8A44-8908-5F1070ACD81A}" dt="2021-12-03T19:07:14.223" v="67" actId="14826"/>
        <pc:sldMkLst>
          <pc:docMk/>
          <pc:sldMk cId="875524665" sldId="291"/>
        </pc:sldMkLst>
        <pc:picChg chg="mod">
          <ac:chgData name="Sandra Canela" userId="471683c0-8f3d-474e-915a-b9728684f71b" providerId="ADAL" clId="{A662EE98-B041-8A44-8908-5F1070ACD81A}" dt="2021-12-03T19:07:14.223" v="67" actId="14826"/>
          <ac:picMkLst>
            <pc:docMk/>
            <pc:sldMk cId="875524665" sldId="291"/>
            <ac:picMk id="5" creationId="{6DCCA5F8-94A0-8843-A685-7B4340D89B6B}"/>
          </ac:picMkLst>
        </pc:picChg>
      </pc:sldChg>
      <pc:sldChg chg="modSp">
        <pc:chgData name="Sandra Canela" userId="471683c0-8f3d-474e-915a-b9728684f71b" providerId="ADAL" clId="{A662EE98-B041-8A44-8908-5F1070ACD81A}" dt="2021-12-03T19:07:24.603" v="68" actId="14826"/>
        <pc:sldMkLst>
          <pc:docMk/>
          <pc:sldMk cId="720333613" sldId="292"/>
        </pc:sldMkLst>
        <pc:picChg chg="mod">
          <ac:chgData name="Sandra Canela" userId="471683c0-8f3d-474e-915a-b9728684f71b" providerId="ADAL" clId="{A662EE98-B041-8A44-8908-5F1070ACD81A}" dt="2021-12-03T19:07:24.603" v="68" actId="14826"/>
          <ac:picMkLst>
            <pc:docMk/>
            <pc:sldMk cId="720333613" sldId="292"/>
            <ac:picMk id="5" creationId="{80E59C86-F4EE-6F43-8B05-7F48331680A0}"/>
          </ac:picMkLst>
        </pc:picChg>
      </pc:sldChg>
      <pc:sldChg chg="modSp">
        <pc:chgData name="Sandra Canela" userId="471683c0-8f3d-474e-915a-b9728684f71b" providerId="ADAL" clId="{A662EE98-B041-8A44-8908-5F1070ACD81A}" dt="2021-12-03T19:07:52.989" v="71" actId="14826"/>
        <pc:sldMkLst>
          <pc:docMk/>
          <pc:sldMk cId="238795737" sldId="295"/>
        </pc:sldMkLst>
        <pc:picChg chg="mod">
          <ac:chgData name="Sandra Canela" userId="471683c0-8f3d-474e-915a-b9728684f71b" providerId="ADAL" clId="{A662EE98-B041-8A44-8908-5F1070ACD81A}" dt="2021-12-03T19:07:52.989" v="71" actId="14826"/>
          <ac:picMkLst>
            <pc:docMk/>
            <pc:sldMk cId="238795737" sldId="295"/>
            <ac:picMk id="5" creationId="{3D396326-280A-854D-833C-27749356A045}"/>
          </ac:picMkLst>
        </pc:picChg>
      </pc:sldChg>
      <pc:sldChg chg="modSp">
        <pc:chgData name="Sandra Canela" userId="471683c0-8f3d-474e-915a-b9728684f71b" providerId="ADAL" clId="{A662EE98-B041-8A44-8908-5F1070ACD81A}" dt="2021-12-03T19:09:04" v="77" actId="14826"/>
        <pc:sldMkLst>
          <pc:docMk/>
          <pc:sldMk cId="1001178877" sldId="299"/>
        </pc:sldMkLst>
        <pc:picChg chg="mod">
          <ac:chgData name="Sandra Canela" userId="471683c0-8f3d-474e-915a-b9728684f71b" providerId="ADAL" clId="{A662EE98-B041-8A44-8908-5F1070ACD81A}" dt="2021-12-03T19:09:04" v="77" actId="14826"/>
          <ac:picMkLst>
            <pc:docMk/>
            <pc:sldMk cId="1001178877" sldId="299"/>
            <ac:picMk id="5" creationId="{F5F873F1-91A8-3545-BF92-8D3A22088A93}"/>
          </ac:picMkLst>
        </pc:picChg>
      </pc:sldChg>
      <pc:sldChg chg="modSp">
        <pc:chgData name="Sandra Canela" userId="471683c0-8f3d-474e-915a-b9728684f71b" providerId="ADAL" clId="{A662EE98-B041-8A44-8908-5F1070ACD81A}" dt="2021-12-03T19:09:13.161" v="78" actId="14826"/>
        <pc:sldMkLst>
          <pc:docMk/>
          <pc:sldMk cId="3169441887" sldId="301"/>
        </pc:sldMkLst>
        <pc:picChg chg="mod">
          <ac:chgData name="Sandra Canela" userId="471683c0-8f3d-474e-915a-b9728684f71b" providerId="ADAL" clId="{A662EE98-B041-8A44-8908-5F1070ACD81A}" dt="2021-12-03T19:09:13.161" v="78" actId="14826"/>
          <ac:picMkLst>
            <pc:docMk/>
            <pc:sldMk cId="3169441887" sldId="301"/>
            <ac:picMk id="5" creationId="{CD44A553-1200-3644-8B7B-6663C58A324C}"/>
          </ac:picMkLst>
        </pc:picChg>
      </pc:sldChg>
      <pc:sldChg chg="modSp">
        <pc:chgData name="Sandra Canela" userId="471683c0-8f3d-474e-915a-b9728684f71b" providerId="ADAL" clId="{A662EE98-B041-8A44-8908-5F1070ACD81A}" dt="2021-12-03T19:06:53.490" v="65" actId="14826"/>
        <pc:sldMkLst>
          <pc:docMk/>
          <pc:sldMk cId="733441357" sldId="304"/>
        </pc:sldMkLst>
        <pc:picChg chg="mod">
          <ac:chgData name="Sandra Canela" userId="471683c0-8f3d-474e-915a-b9728684f71b" providerId="ADAL" clId="{A662EE98-B041-8A44-8908-5F1070ACD81A}" dt="2021-12-03T19:06:53.490" v="65" actId="14826"/>
          <ac:picMkLst>
            <pc:docMk/>
            <pc:sldMk cId="733441357" sldId="304"/>
            <ac:picMk id="5" creationId="{1FA8932A-ADC5-D943-9E18-A7BD72B2D7BA}"/>
          </ac:picMkLst>
        </pc:picChg>
      </pc:sldChg>
      <pc:sldChg chg="modSp">
        <pc:chgData name="Sandra Canela" userId="471683c0-8f3d-474e-915a-b9728684f71b" providerId="ADAL" clId="{A662EE98-B041-8A44-8908-5F1070ACD81A}" dt="2021-12-03T19:07:04.962" v="66" actId="14826"/>
        <pc:sldMkLst>
          <pc:docMk/>
          <pc:sldMk cId="1097406988" sldId="305"/>
        </pc:sldMkLst>
        <pc:picChg chg="mod">
          <ac:chgData name="Sandra Canela" userId="471683c0-8f3d-474e-915a-b9728684f71b" providerId="ADAL" clId="{A662EE98-B041-8A44-8908-5F1070ACD81A}" dt="2021-12-03T19:07:04.962" v="66" actId="14826"/>
          <ac:picMkLst>
            <pc:docMk/>
            <pc:sldMk cId="1097406988" sldId="305"/>
            <ac:picMk id="5" creationId="{1FA8932A-ADC5-D943-9E18-A7BD72B2D7BA}"/>
          </ac:picMkLst>
        </pc:picChg>
      </pc:sldChg>
      <pc:sldChg chg="modSp">
        <pc:chgData name="Sandra Canela" userId="471683c0-8f3d-474e-915a-b9728684f71b" providerId="ADAL" clId="{A662EE98-B041-8A44-8908-5F1070ACD81A}" dt="2021-12-03T19:07:33.761" v="69" actId="14826"/>
        <pc:sldMkLst>
          <pc:docMk/>
          <pc:sldMk cId="14666751" sldId="306"/>
        </pc:sldMkLst>
        <pc:picChg chg="mod">
          <ac:chgData name="Sandra Canela" userId="471683c0-8f3d-474e-915a-b9728684f71b" providerId="ADAL" clId="{A662EE98-B041-8A44-8908-5F1070ACD81A}" dt="2021-12-03T19:07:33.761" v="69" actId="14826"/>
          <ac:picMkLst>
            <pc:docMk/>
            <pc:sldMk cId="14666751" sldId="306"/>
            <ac:picMk id="5" creationId="{80E59C86-F4EE-6F43-8B05-7F48331680A0}"/>
          </ac:picMkLst>
        </pc:picChg>
      </pc:sldChg>
      <pc:sldChg chg="modSp">
        <pc:chgData name="Sandra Canela" userId="471683c0-8f3d-474e-915a-b9728684f71b" providerId="ADAL" clId="{A662EE98-B041-8A44-8908-5F1070ACD81A}" dt="2021-12-03T19:07:43.878" v="70" actId="14826"/>
        <pc:sldMkLst>
          <pc:docMk/>
          <pc:sldMk cId="1541693682" sldId="307"/>
        </pc:sldMkLst>
        <pc:picChg chg="mod">
          <ac:chgData name="Sandra Canela" userId="471683c0-8f3d-474e-915a-b9728684f71b" providerId="ADAL" clId="{A662EE98-B041-8A44-8908-5F1070ACD81A}" dt="2021-12-03T19:07:43.878" v="70" actId="14826"/>
          <ac:picMkLst>
            <pc:docMk/>
            <pc:sldMk cId="1541693682" sldId="307"/>
            <ac:picMk id="5" creationId="{80E59C86-F4EE-6F43-8B05-7F48331680A0}"/>
          </ac:picMkLst>
        </pc:picChg>
      </pc:sldChg>
      <pc:sldChg chg="delSp modSp add del mod">
        <pc:chgData name="Sandra Canela" userId="471683c0-8f3d-474e-915a-b9728684f71b" providerId="ADAL" clId="{A662EE98-B041-8A44-8908-5F1070ACD81A}" dt="2021-12-03T19:08:53.182" v="75" actId="2696"/>
        <pc:sldMkLst>
          <pc:docMk/>
          <pc:sldMk cId="3442203569" sldId="308"/>
        </pc:sldMkLst>
        <pc:picChg chg="del mod">
          <ac:chgData name="Sandra Canela" userId="471683c0-8f3d-474e-915a-b9728684f71b" providerId="ADAL" clId="{A662EE98-B041-8A44-8908-5F1070ACD81A}" dt="2021-12-03T19:08:51.160" v="74" actId="478"/>
          <ac:picMkLst>
            <pc:docMk/>
            <pc:sldMk cId="3442203569" sldId="308"/>
            <ac:picMk id="5" creationId="{9B894E3E-D658-8645-A517-00DD828CBC28}"/>
          </ac:picMkLst>
        </pc:picChg>
      </pc:sldChg>
      <pc:sldChg chg="modSp add del">
        <pc:chgData name="Sandra Canela" userId="471683c0-8f3d-474e-915a-b9728684f71b" providerId="ADAL" clId="{A662EE98-B041-8A44-8908-5F1070ACD81A}" dt="2021-12-03T19:08:53.659" v="76" actId="2696"/>
        <pc:sldMkLst>
          <pc:docMk/>
          <pc:sldMk cId="3021010955" sldId="309"/>
        </pc:sldMkLst>
        <pc:picChg chg="mod">
          <ac:chgData name="Sandra Canela" userId="471683c0-8f3d-474e-915a-b9728684f71b" providerId="ADAL" clId="{A662EE98-B041-8A44-8908-5F1070ACD81A}" dt="2021-12-03T15:43:37.948" v="34" actId="14826"/>
          <ac:picMkLst>
            <pc:docMk/>
            <pc:sldMk cId="3021010955" sldId="309"/>
            <ac:picMk id="5" creationId="{9B894E3E-D658-8645-A517-00DD828CBC2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2B1EF-9ACF-164F-B23E-72D8C8268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DC3043-0352-4E44-8CE7-F5BCB44BB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835C44-1E9C-D64B-BE25-21A4CE2D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09984-9766-A049-BC1D-2A5A8743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DD9ED-208A-444D-9DE0-F6FDB1AD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705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A679-AB58-4B42-ACE8-4C6A2D6E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FD3517-8247-034B-9846-391E487DA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916872-A455-3B4C-A5C8-D5693572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264029-F544-BB48-A3C1-6A97622B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6096FA-1063-0F4E-9CDB-684C79B4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4D71EE-7F8A-7F42-A4D4-B005959D1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08E79-A4E0-5F41-A2A7-F88E5E718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2A3691-B0E5-3144-B633-C401F55F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7A32EF-02F3-7747-8462-3D303FFB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F8AA0C-4B0B-3349-94AD-D9271FFD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6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935D2-3BB8-F349-9522-DDBB2794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AFB549-0FCA-B44D-9E89-23FFAE54A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0CA865-2B6B-6440-B5F5-1371EC30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D9EF7-D914-A04C-A77B-C0650314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1F49AB-44C3-9249-833F-39BE8F79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180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CA6AE-7AD5-3F4F-A752-2D27C47C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3194FD-F8D7-B94C-A4EE-4B5119C7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878F17-D30D-CF4A-B1E4-5F7C974A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9A54D0-CEA5-4F4F-A855-8C1EE5A3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82786-08B1-EC44-8554-129F7CF8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40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7878B-08A6-814B-9936-85065A92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829BF-808D-4846-BD59-0F44203F6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D4F108-AB9C-5546-815A-F37ACB172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AC2805-99A9-CE41-B6E1-4B89C16A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2A2E74-1A41-9440-9577-FF218471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4FB3C5-0881-0E48-AA59-812A98EC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852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DB4B-3075-924E-A9D5-4D7FBEF9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EB1A80-10FA-0040-9B4D-62F93C75C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B1B162-051A-5244-9F30-56608573B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CDF0EAD-0FE3-634C-A9CB-0D4262FF0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69CD05-1068-C34B-B689-813840FC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61ABCF-9D9D-9D43-B687-43B0C505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FA360F-7CA8-7545-B2FB-7A73E8D5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F895F1-364C-4F46-9B23-A9224960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64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C74AD-5035-D14F-AB86-4E5A7178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4627FD-AD6D-5A43-9D9A-24D64D10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8ED1F9-CA8E-5441-8125-D1CC2684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A38F63-79AE-0E44-90A2-1636E4AF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DC3D76-CAE6-F944-8577-66048D67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2876E9-0678-DA40-86DE-6A00CA47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945AAB-8832-5A48-8360-E2798C31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62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3AD89-3449-0D48-AC80-B24FB21B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4C454F-E5AF-3145-B9C4-B9D96A21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48A5E5-E275-EF4C-BC94-E95C9A36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7FA1C-941F-B341-9B85-150B4E1B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1EC703-18B8-D043-AB48-F3E0F91C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3405D8-92D1-7340-B056-5BEC5BD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91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2F27E-4E88-CF4F-ADF0-2BD9515F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0ED03B-23BC-944B-A0F2-5334A9F7C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3B68AB-60A8-BF40-A613-552D2EE25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43FE5-5DC1-0E49-AA0D-DFA60E02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D6B555-2978-A441-A21D-1FFD47C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E4B7C0-FE4C-8248-9B8B-964696F8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4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64E74C-FE9F-3F4A-8810-27F077A9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70346-AC6D-F546-A175-ED96DD6A6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EBC92-07FD-B84A-9464-BCC42F85B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6B37-72A4-F244-BEB7-3130D2E94166}" type="datetimeFigureOut">
              <a:rPr lang="es-MX" smtClean="0"/>
              <a:t>03/12/21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3D8B16-B544-4F49-8C8D-00DCE799C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662C05-AD11-6C4B-A8D4-DE397A80E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B544-F0DE-774F-8BFE-CE5F36923C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468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45488A4-6D25-2A46-A3D3-62BEC116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99A1EF-B3AD-894C-B8D0-B0D43B11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48CFA-9060-CA46-B75D-0BFEDAC6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E7FEB3-8ABF-BC4D-99EB-86CE5276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AAE518-77D5-0E40-93DC-53F95ABF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D6FD47-62AF-FC45-9EB7-80CBF4EC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667197-B9A4-314C-82B5-A764AD29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CCF28E-E808-B94D-BDC7-2F238378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5607D3-0A34-4E4B-BED1-D0A20937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7FBB18-1D0E-964B-BF98-47B6ECC8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6A7B96-B5A2-074C-AEBD-E2629CF6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6DC707-08AA-204A-BCA2-F0BD33EA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CD36D-EB7D-2143-803D-81730ABD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FA185D-5780-E246-A6B6-85B04015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EE3CFA-0B06-9745-9AE6-0B1704B0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E23BF6-9493-3C4C-951F-CBD30924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DD1D9E-B411-7D4B-9C6C-3D4B1B80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75B21B-E0D1-2446-80A8-4181D850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1E2651-9B5B-0C44-AC45-222BC8FD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533011-DAD5-AE4E-8F1E-7AD2282318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FC0D6A-E978-A74E-8ADF-4F19F5E3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E75BCD-F58F-B841-B8EE-9BC7F1C1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CD58B1-1AA2-C94C-8C4F-6396ECB0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9A8013-E15A-9042-8087-A9900A42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4B43EE-98B6-5242-B1FD-3EEC16CB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ECA24C-32BB-BB4B-8466-A9B716E0B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8932A-ADC5-D943-9E18-A7BD72B2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8932A-ADC5-D943-9E18-A7BD72B2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8932A-ADC5-D943-9E18-A7BD72B2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CCA5F8-94A0-8843-A685-7B4340D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E59C86-F4EE-6F43-8B05-7F48331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E59C86-F4EE-6F43-8B05-7F48331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E59C86-F4EE-6F43-8B05-7F48331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AA800B-3B08-CB4A-AE8D-DEE89711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396326-280A-854D-833C-27749356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894E3E-D658-8645-A517-00DD828C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F873F1-91A8-3545-BF92-8D3A2208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2CAE44-858A-C548-9B38-AE4579F6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44A553-1200-3644-8B7B-6663C58A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4F31E6-9F9E-FC4E-B2EB-C48FDA4D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plicación&#10;&#10;Descripción generada automáticamente con confianza media">
            <a:extLst>
              <a:ext uri="{FF2B5EF4-FFF2-40B4-BE49-F238E27FC236}">
                <a16:creationId xmlns:a16="http://schemas.microsoft.com/office/drawing/2014/main" id="{F7120177-0F75-CB4D-92A7-E17E92F110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985EFD-5427-F94F-A950-93CECD7D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C94C29-116E-A94A-A62C-CA8A33A2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B4D76-68D7-1F48-95EC-25DA1EF1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C91243-1077-A34E-9F23-3FB72397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4E674-4973-5449-BDE0-95B3F7E17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B588C-DD1D-8843-B8DB-690F4A6B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EA348C-8B5D-834C-B3B2-ABD44153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0</Words>
  <Application>Microsoft Macintosh PowerPoint</Application>
  <PresentationFormat>Panorámica</PresentationFormat>
  <Paragraphs>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Huaracha</dc:creator>
  <cp:lastModifiedBy>Sandra Canela</cp:lastModifiedBy>
  <cp:revision>6</cp:revision>
  <dcterms:created xsi:type="dcterms:W3CDTF">2021-11-30T18:57:02Z</dcterms:created>
  <dcterms:modified xsi:type="dcterms:W3CDTF">2021-12-03T19:09:15Z</dcterms:modified>
</cp:coreProperties>
</file>