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1" r:id="rId33"/>
    <p:sldId id="292" r:id="rId34"/>
    <p:sldId id="295" r:id="rId35"/>
    <p:sldId id="296" r:id="rId36"/>
    <p:sldId id="299" r:id="rId37"/>
    <p:sldId id="300" r:id="rId38"/>
    <p:sldId id="301" r:id="rId39"/>
    <p:sldId id="302" r:id="rId40"/>
    <p:sldId id="303" r:id="rId4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A00754-1E77-544C-8BED-C52CBF488E83}" v="17" dt="2022-03-07T19:43:56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/>
    <p:restoredTop sz="94930"/>
  </p:normalViewPr>
  <p:slideViewPr>
    <p:cSldViewPr snapToGrid="0" snapToObjects="1">
      <p:cViewPr>
        <p:scale>
          <a:sx n="86" d="100"/>
          <a:sy n="86" d="100"/>
        </p:scale>
        <p:origin x="175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2B1EF-9ACF-164F-B23E-72D8C8268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DC3043-0352-4E44-8CE7-F5BCB44BB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835C44-1E9C-D64B-BE25-21A4CE2D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09984-9766-A049-BC1D-2A5A8743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4DD9ED-208A-444D-9DE0-F6FDB1AD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70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CA679-AB58-4B42-ACE8-4C6A2D6E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FD3517-8247-034B-9846-391E487DA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916872-A455-3B4C-A5C8-D5693572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264029-F544-BB48-A3C1-6A97622B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6096FA-1063-0F4E-9CDB-684C79B4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4D71EE-7F8A-7F42-A4D4-B005959D1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08E79-A4E0-5F41-A2A7-F88E5E718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2A3691-B0E5-3144-B633-C401F55F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7A32EF-02F3-7747-8462-3D303FFB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F8AA0C-4B0B-3349-94AD-D9271FFD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56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935D2-3BB8-F349-9522-DDBB2794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AFB549-0FCA-B44D-9E89-23FFAE54A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0CA865-2B6B-6440-B5F5-1371EC30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D9EF7-D914-A04C-A77B-C0650314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1F49AB-44C3-9249-833F-39BE8F79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180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CA6AE-7AD5-3F4F-A752-2D27C47C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3194FD-F8D7-B94C-A4EE-4B5119C75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878F17-D30D-CF4A-B1E4-5F7C974A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9A54D0-CEA5-4F4F-A855-8C1EE5A3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82786-08B1-EC44-8554-129F7CF8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40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7878B-08A6-814B-9936-85065A92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8829BF-808D-4846-BD59-0F44203F6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D4F108-AB9C-5546-815A-F37ACB172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AC2805-99A9-CE41-B6E1-4B89C16A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2A2E74-1A41-9440-9577-FF218471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4FB3C5-0881-0E48-AA59-812A98EC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852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DB4B-3075-924E-A9D5-4D7FBEF9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EB1A80-10FA-0040-9B4D-62F93C75C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B1B162-051A-5244-9F30-56608573B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DF0EAD-0FE3-634C-A9CB-0D4262FF0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F69CD05-1068-C34B-B689-813840FC6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61ABCF-9D9D-9D43-B687-43B0C505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FA360F-7CA8-7545-B2FB-7A73E8D5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F895F1-364C-4F46-9B23-A9224960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64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C74AD-5035-D14F-AB86-4E5A7178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4627FD-AD6D-5A43-9D9A-24D64D10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8ED1F9-CA8E-5441-8125-D1CC26848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A38F63-79AE-0E44-90A2-1636E4AF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71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DC3D76-CAE6-F944-8577-66048D67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2876E9-0678-DA40-86DE-6A00CA47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945AAB-8832-5A48-8360-E2798C31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962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3AD89-3449-0D48-AC80-B24FB21B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4C454F-E5AF-3145-B9C4-B9D96A21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48A5E5-E275-EF4C-BC94-E95C9A36C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7FA1C-941F-B341-9B85-150B4E1B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1EC703-18B8-D043-AB48-F3E0F91C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3405D8-92D1-7340-B056-5BEC5BD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91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2F27E-4E88-CF4F-ADF0-2BD9515F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0ED03B-23BC-944B-A0F2-5334A9F7C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3B68AB-60A8-BF40-A613-552D2EE25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F43FE5-5DC1-0E49-AA0D-DFA60E02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D6B555-2978-A441-A21D-1FFD47C0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E4B7C0-FE4C-8248-9B8B-964696F8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04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64E74C-FE9F-3F4A-8810-27F077A9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370346-AC6D-F546-A175-ED96DD6A6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EBC92-07FD-B84A-9464-BCC42F85B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6B37-72A4-F244-BEB7-3130D2E94166}" type="datetimeFigureOut">
              <a:rPr lang="es-MX" smtClean="0"/>
              <a:t>07/03/22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3D8B16-B544-4F49-8C8D-00DCE799C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662C05-AD11-6C4B-A8D4-DE397A80E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468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5488A4-6D25-2A46-A3D3-62BEC116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99A1EF-B3AD-894C-B8D0-B0D43B11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148CFA-9060-CA46-B75D-0BFEDAC6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E7FEB3-8ABF-BC4D-99EB-86CE5276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AAE518-77D5-0E40-93DC-53F95ABF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D6FD47-62AF-FC45-9EB7-80CBF4EC3E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667197-B9A4-314C-82B5-A764AD29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7FBB18-1D0E-964B-BF98-47B6ECC8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6A7B96-B5A2-074C-AEBD-E2629CF6E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CD36D-EB7D-2143-803D-81730ABD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FA185D-5780-E246-A6B6-85B04015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6DC707-08AA-204A-BCA2-F0BD33EA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EE3CFA-0B06-9745-9AE6-0B1704B0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E23BF6-9493-3C4C-951F-CBD30924E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DD1D9E-B411-7D4B-9C6C-3D4B1B804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75B21B-E0D1-2446-80A8-4181D850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1E2651-9B5B-0C44-AC45-222BC8FD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533011-DAD5-AE4E-8F1E-7AD228231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FC0D6A-E978-A74E-8ADF-4F19F5E380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E75BCD-F58F-B841-B8EE-9BC7F1C1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9A8013-E15A-9042-8087-A9900A42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4B43EE-98B6-5242-B1FD-3EEC16CB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CD58B1-1AA2-C94C-8C4F-6396ECB00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ECA24C-32BB-BB4B-8466-A9B716E0B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8932A-ADC5-D943-9E18-A7BD72B2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CCA5F8-94A0-8843-A685-7B4340D8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E59C86-F4EE-6F43-8B05-7F483316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396326-280A-854D-833C-27749356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D86683-C0BD-6C47-A561-93ED2A2A12FE}"/>
              </a:ext>
            </a:extLst>
          </p:cNvPr>
          <p:cNvSpPr txBox="1"/>
          <p:nvPr/>
        </p:nvSpPr>
        <p:spPr>
          <a:xfrm>
            <a:off x="9408405" y="4869456"/>
            <a:ext cx="4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Haas Grot Disp 65 Medium" panose="020D0504030502050203" pitchFamily="34" charset="77"/>
              </a:rPr>
              <a:t>x4</a:t>
            </a:r>
          </a:p>
        </p:txBody>
      </p:sp>
    </p:spTree>
    <p:extLst>
      <p:ext uri="{BB962C8B-B14F-4D97-AF65-F5344CB8AC3E}">
        <p14:creationId xmlns:p14="http://schemas.microsoft.com/office/powerpoint/2010/main" val="2387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894E3E-D658-8645-A517-00DD828C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F873F1-91A8-3545-BF92-8D3A2208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2CAE44-858A-C548-9B38-AE4579F6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44A553-1200-3644-8B7B-6663C58A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4F31E6-9F9E-FC4E-B2EB-C48FDA4D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AA800B-3B08-CB4A-AE8D-DEE89711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plicación&#10;&#10;Descripción generada automáticamente con confianza media">
            <a:extLst>
              <a:ext uri="{FF2B5EF4-FFF2-40B4-BE49-F238E27FC236}">
                <a16:creationId xmlns:a16="http://schemas.microsoft.com/office/drawing/2014/main" id="{F7120177-0F75-CB4D-92A7-E17E92F110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985EFD-5427-F94F-A950-93CECD7D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C94C29-116E-A94A-A62C-CA8A33A2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DB4D76-68D7-1F48-95EC-25DA1EF1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C91243-1077-A34E-9F23-3FB72397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EA348C-8B5D-834C-B3B2-ABD44153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</Words>
  <Application>Microsoft Macintosh PowerPoint</Application>
  <PresentationFormat>Panorámica</PresentationFormat>
  <Paragraphs>1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Haas Grot Disp 65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Huaracha</dc:creator>
  <cp:lastModifiedBy>Sandra Canela</cp:lastModifiedBy>
  <cp:revision>11</cp:revision>
  <dcterms:created xsi:type="dcterms:W3CDTF">2021-11-30T18:57:02Z</dcterms:created>
  <dcterms:modified xsi:type="dcterms:W3CDTF">2022-03-07T19:44:01Z</dcterms:modified>
</cp:coreProperties>
</file>