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E147E9-E50B-F347-B2E4-8E43ED868093}" v="2" dt="2024-05-15T17:48:11.0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02"/>
    <p:restoredTop sz="82313"/>
  </p:normalViewPr>
  <p:slideViewPr>
    <p:cSldViewPr snapToGrid="0">
      <p:cViewPr varScale="1">
        <p:scale>
          <a:sx n="104" d="100"/>
          <a:sy n="104" d="100"/>
        </p:scale>
        <p:origin x="55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23ADB8-A905-1246-B917-572910F0CDC0}" type="datetimeFigureOut">
              <a:rPr lang="es-MX" smtClean="0"/>
              <a:t>15/05/24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E7EC11-4E47-7541-910A-72A47302E08B}" type="slidenum">
              <a:rPr lang="es-MX" smtClean="0"/>
              <a:t>‹#›</a:t>
            </a:fld>
            <a:endParaRPr lang="es-MX"/>
          </a:p>
        </p:txBody>
      </p:sp>
    </p:spTree>
    <p:extLst>
      <p:ext uri="{BB962C8B-B14F-4D97-AF65-F5344CB8AC3E}">
        <p14:creationId xmlns:p14="http://schemas.microsoft.com/office/powerpoint/2010/main" val="1992951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effectLst/>
                <a:latin typeface="Haas Grot Disp" panose="020D0504030502050203" pitchFamily="34" charset="77"/>
              </a:rPr>
              <a:t>Originalmente fundada en Canadá, Immunotec ahora tiene presencia internacional en 14 países y continúa creciendo.</a:t>
            </a:r>
          </a:p>
          <a:p>
            <a:r>
              <a:rPr lang="es-MX" dirty="0">
                <a:effectLst/>
                <a:latin typeface="Haas Grot Disp" panose="020D0504030502050203" pitchFamily="34" charset="77"/>
              </a:rPr>
              <a:t>Reconocida como una de las empresas de más rápido crecimiento en Venta Directa.</a:t>
            </a:r>
          </a:p>
          <a:p>
            <a:r>
              <a:rPr lang="es-MX" dirty="0">
                <a:effectLst/>
                <a:latin typeface="Haas Grot Disp" panose="020D0504030502050203" pitchFamily="34" charset="77"/>
              </a:rPr>
              <a:t>Más de 45 años de investigación y más de 20 años de ventas internacionales.</a:t>
            </a:r>
          </a:p>
          <a:p>
            <a:r>
              <a:rPr lang="es-MX" dirty="0">
                <a:effectLst/>
                <a:latin typeface="Haas Grot Disp" panose="020D0504030502050203" pitchFamily="34" charset="77"/>
              </a:rPr>
              <a:t>Immunotec ofrece una oportunidad sólida para tu salud y bienestar y éxito financiero.</a:t>
            </a:r>
          </a:p>
          <a:p>
            <a:endParaRPr lang="es-MX" dirty="0"/>
          </a:p>
        </p:txBody>
      </p:sp>
      <p:sp>
        <p:nvSpPr>
          <p:cNvPr id="4" name="Marcador de número de diapositiva 3"/>
          <p:cNvSpPr>
            <a:spLocks noGrp="1"/>
          </p:cNvSpPr>
          <p:nvPr>
            <p:ph type="sldNum" sz="quarter" idx="5"/>
          </p:nvPr>
        </p:nvSpPr>
        <p:spPr/>
        <p:txBody>
          <a:bodyPr/>
          <a:lstStyle/>
          <a:p>
            <a:fld id="{D4E7EC11-4E47-7541-910A-72A47302E08B}" type="slidenum">
              <a:rPr lang="es-MX" smtClean="0"/>
              <a:t>2</a:t>
            </a:fld>
            <a:endParaRPr lang="es-MX"/>
          </a:p>
        </p:txBody>
      </p:sp>
    </p:spTree>
    <p:extLst>
      <p:ext uri="{BB962C8B-B14F-4D97-AF65-F5344CB8AC3E}">
        <p14:creationId xmlns:p14="http://schemas.microsoft.com/office/powerpoint/2010/main" val="2717418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effectLst/>
                <a:latin typeface="Haas Grot Disp" panose="020D0504030502050203" pitchFamily="34" charset="77"/>
              </a:rPr>
              <a:t>Nuestro programa “Club de Clientes Preferentes” ofrece más para los Clientes con AutoEnvío</a:t>
            </a:r>
          </a:p>
          <a:p>
            <a:r>
              <a:rPr lang="es-MX" dirty="0">
                <a:effectLst/>
                <a:latin typeface="Haas Grot Disp" panose="020D0504030502050203" pitchFamily="34" charset="77"/>
              </a:rPr>
              <a:t>AutoEnvío es un programa de órdenes en suscripción</a:t>
            </a:r>
          </a:p>
          <a:p>
            <a:r>
              <a:rPr lang="es-MX" dirty="0">
                <a:effectLst/>
                <a:latin typeface="Haas Grot Disp" panose="020D0504030502050203" pitchFamily="34" charset="77"/>
              </a:rPr>
              <a:t>Recibe un 25% de descuento sobre el precio al por menor</a:t>
            </a:r>
          </a:p>
          <a:p>
            <a:r>
              <a:rPr lang="es-MX" dirty="0">
                <a:effectLst/>
                <a:latin typeface="Haas Grot Disp" panose="020D0504030502050203" pitchFamily="34" charset="77"/>
              </a:rPr>
              <a:t>¡Gana con cada artículo, en cada pedido!</a:t>
            </a:r>
          </a:p>
          <a:p>
            <a:r>
              <a:rPr lang="es-MX" dirty="0">
                <a:effectLst/>
                <a:latin typeface="Haas Grot Disp" panose="020D0504030502050203" pitchFamily="34" charset="77"/>
              </a:rPr>
              <a:t>$60,000 de crédito por cada $600,000 gastados</a:t>
            </a:r>
          </a:p>
          <a:p>
            <a:r>
              <a:rPr lang="es-MX" dirty="0">
                <a:effectLst/>
                <a:latin typeface="Haas Grot Disp" panose="020D0504030502050203" pitchFamily="34" charset="77"/>
              </a:rPr>
              <a:t>Acceso a paquetes exclusivos de AutoEnvío con tu 25% de descuento sobre precio al por menor y productos gratuitos</a:t>
            </a:r>
          </a:p>
          <a:p>
            <a:br>
              <a:rPr lang="es-MX" dirty="0">
                <a:effectLst/>
                <a:latin typeface="Haas Grot Disp" panose="020D0504030502050203" pitchFamily="34" charset="77"/>
              </a:rPr>
            </a:br>
            <a:endParaRPr lang="es-MX" dirty="0">
              <a:effectLst/>
              <a:latin typeface="Haas Grot Disp" panose="020D0504030502050203" pitchFamily="34" charset="77"/>
            </a:endParaRPr>
          </a:p>
          <a:p>
            <a:r>
              <a:rPr lang="es-MX" dirty="0">
                <a:effectLst/>
                <a:latin typeface="Haas Grot Disp" panose="020D0504030502050203" pitchFamily="34" charset="77"/>
              </a:rPr>
              <a:t>¿Por qué los Clientes son importantes para ti?</a:t>
            </a:r>
          </a:p>
          <a:p>
            <a:r>
              <a:rPr lang="es-MX" dirty="0">
                <a:effectLst/>
                <a:latin typeface="Haas Grot Disp" panose="020D0504030502050203" pitchFamily="34" charset="77"/>
              </a:rPr>
              <a:t>Gana la diferencia entre el precio del Cliente y tu precio de Consultor en cada pedido del       Cliente - entre el 5% y el 20%.</a:t>
            </a:r>
          </a:p>
          <a:p>
            <a:r>
              <a:rPr lang="es-MX" dirty="0">
                <a:effectLst/>
                <a:latin typeface="Haas Grot Disp" panose="020D0504030502050203" pitchFamily="34" charset="77"/>
              </a:rPr>
              <a:t>Bono por Volumen de Clientes 5, 10 o 20% adicional del VC de todas las compras de tus Clientes.</a:t>
            </a:r>
          </a:p>
        </p:txBody>
      </p:sp>
      <p:sp>
        <p:nvSpPr>
          <p:cNvPr id="4" name="Marcador de número de diapositiva 3"/>
          <p:cNvSpPr>
            <a:spLocks noGrp="1"/>
          </p:cNvSpPr>
          <p:nvPr>
            <p:ph type="sldNum" sz="quarter" idx="5"/>
          </p:nvPr>
        </p:nvSpPr>
        <p:spPr/>
        <p:txBody>
          <a:bodyPr/>
          <a:lstStyle/>
          <a:p>
            <a:fld id="{D4E7EC11-4E47-7541-910A-72A47302E08B}" type="slidenum">
              <a:rPr lang="es-MX" smtClean="0"/>
              <a:t>11</a:t>
            </a:fld>
            <a:endParaRPr lang="es-MX"/>
          </a:p>
        </p:txBody>
      </p:sp>
    </p:spTree>
    <p:extLst>
      <p:ext uri="{BB962C8B-B14F-4D97-AF65-F5344CB8AC3E}">
        <p14:creationId xmlns:p14="http://schemas.microsoft.com/office/powerpoint/2010/main" val="130601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effectLst/>
                <a:latin typeface="Haas Grot Disp" panose="020D0504030502050203" pitchFamily="34" charset="77"/>
              </a:rPr>
              <a:t>Existen varias opciones para comenzar tu negocio Immunotec, incluyendo el Paquete Immunocal 2,000 VP / Paquete de Inicio Optimizer 2,000 VP que incluyen:</a:t>
            </a:r>
          </a:p>
          <a:p>
            <a:r>
              <a:rPr lang="es-MX" dirty="0">
                <a:effectLst/>
                <a:latin typeface="Haas Grot Disp" panose="020D0504030502050203" pitchFamily="34" charset="77"/>
              </a:rPr>
              <a:t>- Productos únicos con reconocimiento mundial</a:t>
            </a:r>
            <a:br>
              <a:rPr lang="es-MX" dirty="0">
                <a:effectLst/>
                <a:latin typeface="Haas Grot Disp" panose="020D0504030502050203" pitchFamily="34" charset="77"/>
              </a:rPr>
            </a:br>
            <a:r>
              <a:rPr lang="es-MX" dirty="0">
                <a:effectLst/>
                <a:latin typeface="Haas Grot Disp" panose="020D0504030502050203" pitchFamily="34" charset="77"/>
              </a:rPr>
              <a:t>- Un sitio web personal profesional y un centro de negocios</a:t>
            </a:r>
          </a:p>
          <a:p>
            <a:r>
              <a:rPr lang="es-MX" dirty="0">
                <a:effectLst/>
                <a:latin typeface="Haas Grot Disp" panose="020D0504030502050203" pitchFamily="34" charset="77"/>
              </a:rPr>
              <a:t>Estos paquetes están diseñados para iniciar tu carrera como Consultor y permitirte construir tu propio negocio internacional.</a:t>
            </a:r>
          </a:p>
        </p:txBody>
      </p:sp>
      <p:sp>
        <p:nvSpPr>
          <p:cNvPr id="4" name="Marcador de número de diapositiva 3"/>
          <p:cNvSpPr>
            <a:spLocks noGrp="1"/>
          </p:cNvSpPr>
          <p:nvPr>
            <p:ph type="sldNum" sz="quarter" idx="5"/>
          </p:nvPr>
        </p:nvSpPr>
        <p:spPr/>
        <p:txBody>
          <a:bodyPr/>
          <a:lstStyle/>
          <a:p>
            <a:fld id="{D4E7EC11-4E47-7541-910A-72A47302E08B}" type="slidenum">
              <a:rPr lang="es-MX" smtClean="0"/>
              <a:t>12</a:t>
            </a:fld>
            <a:endParaRPr lang="es-MX"/>
          </a:p>
        </p:txBody>
      </p:sp>
    </p:spTree>
    <p:extLst>
      <p:ext uri="{BB962C8B-B14F-4D97-AF65-F5344CB8AC3E}">
        <p14:creationId xmlns:p14="http://schemas.microsoft.com/office/powerpoint/2010/main" val="723066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effectLst/>
                <a:latin typeface="Haas Grot Disp" panose="020D0504030502050203" pitchFamily="34" charset="77"/>
              </a:rPr>
              <a:t>Cuando un consultor que tu inscribiste, realice una compra, podrías recibir este bono y participaciones de equipo: COP 137.000*</a:t>
            </a:r>
          </a:p>
          <a:p>
            <a:r>
              <a:rPr lang="es-MX" dirty="0">
                <a:effectLst/>
                <a:latin typeface="Haas Grot Disp" panose="020D0504030502050203" pitchFamily="34" charset="77"/>
              </a:rPr>
              <a:t>El bono por órdenes de productos y Paquetes de Inicio comprados por tus nuevos Consultores podría ser de:</a:t>
            </a:r>
          </a:p>
          <a:p>
            <a:r>
              <a:rPr lang="es-MX" dirty="0">
                <a:effectLst/>
                <a:latin typeface="Haas Grot Disp" panose="020D0504030502050203" pitchFamily="34" charset="77"/>
              </a:rPr>
              <a:t>• 2 personas: COP 411.000*</a:t>
            </a:r>
          </a:p>
          <a:p>
            <a:r>
              <a:rPr lang="es-MX" dirty="0">
                <a:effectLst/>
                <a:latin typeface="Haas Grot Disp" panose="020D0504030502050203" pitchFamily="34" charset="77"/>
              </a:rPr>
              <a:t>• 3 personas: COP 1.027.500*</a:t>
            </a:r>
          </a:p>
          <a:p>
            <a:r>
              <a:rPr lang="es-MX" dirty="0">
                <a:effectLst/>
                <a:latin typeface="Haas Grot Disp" panose="020D0504030502050203" pitchFamily="34" charset="77"/>
              </a:rPr>
              <a:t>• 4 personas: COP 1.370.000*</a:t>
            </a:r>
          </a:p>
          <a:p>
            <a:r>
              <a:rPr lang="es-MX" dirty="0">
                <a:effectLst/>
                <a:latin typeface="Haas Grot Disp" panose="020D0504030502050203" pitchFamily="34" charset="77"/>
              </a:rPr>
              <a:t>• 5 personas: COP 1.712.500*</a:t>
            </a:r>
          </a:p>
          <a:p>
            <a:r>
              <a:rPr lang="es-MX" dirty="0">
                <a:effectLst/>
                <a:latin typeface="Haas Grot Disp" panose="020D0504030502050203" pitchFamily="34" charset="77"/>
              </a:rPr>
              <a:t>Debes inscribirte dentro del mismo mes</a:t>
            </a:r>
          </a:p>
          <a:p>
            <a:r>
              <a:rPr lang="es-MX" dirty="0">
                <a:effectLst/>
                <a:latin typeface="Haas Grot Disp" panose="020D0504030502050203" pitchFamily="34" charset="77"/>
              </a:rPr>
              <a:t>Es una de las formas de recuperar tu inversión y construir tu equipo</a:t>
            </a:r>
          </a:p>
          <a:p>
            <a:r>
              <a:rPr lang="es-MX" dirty="0">
                <a:effectLst/>
                <a:latin typeface="Haas Grot Disp" panose="020D0504030502050203" pitchFamily="34" charset="77"/>
              </a:rPr>
              <a:t>Tú ganas este bono cada vez que inscribes a un nuevo Consultor</a:t>
            </a:r>
          </a:p>
          <a:p>
            <a:r>
              <a:rPr lang="es-MX" dirty="0">
                <a:effectLst/>
                <a:latin typeface="Haas Grot Disp" panose="020D0504030502050203" pitchFamily="34" charset="77"/>
              </a:rPr>
              <a:t>No hay límite para la cantidad de personas que puedes inscribir mensualmente</a:t>
            </a:r>
          </a:p>
        </p:txBody>
      </p:sp>
      <p:sp>
        <p:nvSpPr>
          <p:cNvPr id="4" name="Marcador de número de diapositiva 3"/>
          <p:cNvSpPr>
            <a:spLocks noGrp="1"/>
          </p:cNvSpPr>
          <p:nvPr>
            <p:ph type="sldNum" sz="quarter" idx="5"/>
          </p:nvPr>
        </p:nvSpPr>
        <p:spPr/>
        <p:txBody>
          <a:bodyPr/>
          <a:lstStyle/>
          <a:p>
            <a:fld id="{D4E7EC11-4E47-7541-910A-72A47302E08B}" type="slidenum">
              <a:rPr lang="es-MX" smtClean="0"/>
              <a:t>13</a:t>
            </a:fld>
            <a:endParaRPr lang="es-MX"/>
          </a:p>
        </p:txBody>
      </p:sp>
    </p:spTree>
    <p:extLst>
      <p:ext uri="{BB962C8B-B14F-4D97-AF65-F5344CB8AC3E}">
        <p14:creationId xmlns:p14="http://schemas.microsoft.com/office/powerpoint/2010/main" val="1491030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effectLst/>
                <a:latin typeface="Haas Grot Disp" panose="020D0504030502050203" pitchFamily="34" charset="77"/>
              </a:rPr>
              <a:t>Estos son los rangos necesarios para una carrera exitosa en Immunotec.</a:t>
            </a:r>
          </a:p>
          <a:p>
            <a:r>
              <a:rPr lang="es-MX" dirty="0">
                <a:effectLst/>
                <a:latin typeface="Haas Grot Disp" panose="020D0504030502050203" pitchFamily="34" charset="77"/>
              </a:rPr>
              <a:t>La acumulación mensual de puntos genera un avance de rango. </a:t>
            </a:r>
          </a:p>
          <a:p>
            <a:r>
              <a:rPr lang="es-MX" dirty="0">
                <a:effectLst/>
                <a:latin typeface="Haas Grot Disp" panose="020D0504030502050203" pitchFamily="34" charset="77"/>
              </a:rPr>
              <a:t>Ejemplo:</a:t>
            </a:r>
          </a:p>
          <a:p>
            <a:r>
              <a:rPr lang="es-MX" dirty="0">
                <a:effectLst/>
                <a:latin typeface="Haas Grot Disp" panose="020D0504030502050203" pitchFamily="34" charset="77"/>
              </a:rPr>
              <a:t>- Plata 6,000 Pts. | Oro 30,000 Pts. | Diamante 125,000 pts.     Diamante Ejecutivo 500,000 Pts. | Platino 1,500,000 pts.</a:t>
            </a:r>
          </a:p>
          <a:p>
            <a:r>
              <a:rPr lang="es-MX" dirty="0">
                <a:effectLst/>
                <a:latin typeface="Haas Grot Disp" panose="020D0504030502050203" pitchFamily="34" charset="77"/>
              </a:rPr>
              <a:t>- Platino Principal es cuando un Platino tiene al menos un Platino en    su organización.</a:t>
            </a:r>
          </a:p>
          <a:p>
            <a:r>
              <a:rPr lang="es-MX" dirty="0">
                <a:effectLst/>
                <a:latin typeface="Haas Grot Disp" panose="020D0504030502050203" pitchFamily="34" charset="77"/>
              </a:rPr>
              <a:t>Los puntos se generan a partir de las inscripciones de tu organización y las compras de todos tus Consultores y Clientes cada mes.</a:t>
            </a:r>
          </a:p>
          <a:p>
            <a:r>
              <a:rPr lang="es-MX" dirty="0">
                <a:effectLst/>
                <a:latin typeface="Haas Grot Disp" panose="020D0504030502050203" pitchFamily="34" charset="77"/>
              </a:rPr>
              <a:t>Puedes alcanzar el primer paso exitoso de tu negocio Immunotec, el rango Plata, formando 4 ramificaciones de rango Asociado.</a:t>
            </a:r>
          </a:p>
        </p:txBody>
      </p:sp>
      <p:sp>
        <p:nvSpPr>
          <p:cNvPr id="4" name="Marcador de número de diapositiva 3"/>
          <p:cNvSpPr>
            <a:spLocks noGrp="1"/>
          </p:cNvSpPr>
          <p:nvPr>
            <p:ph type="sldNum" sz="quarter" idx="5"/>
          </p:nvPr>
        </p:nvSpPr>
        <p:spPr/>
        <p:txBody>
          <a:bodyPr/>
          <a:lstStyle/>
          <a:p>
            <a:fld id="{D4E7EC11-4E47-7541-910A-72A47302E08B}" type="slidenum">
              <a:rPr lang="es-MX" smtClean="0"/>
              <a:t>14</a:t>
            </a:fld>
            <a:endParaRPr lang="es-MX"/>
          </a:p>
        </p:txBody>
      </p:sp>
    </p:spTree>
    <p:extLst>
      <p:ext uri="{BB962C8B-B14F-4D97-AF65-F5344CB8AC3E}">
        <p14:creationId xmlns:p14="http://schemas.microsoft.com/office/powerpoint/2010/main" val="1055648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effectLst/>
                <a:latin typeface="Haas Grot Disp" panose="020D0504030502050203" pitchFamily="34" charset="77"/>
              </a:rPr>
              <a:t>Generas participaciones de equipo de las compras realizadas por Consultores y Clientes en tu organización.</a:t>
            </a:r>
          </a:p>
          <a:p>
            <a:r>
              <a:rPr lang="es-MX" dirty="0">
                <a:effectLst/>
                <a:latin typeface="Haas Grot Disp" panose="020D0504030502050203" pitchFamily="34" charset="77"/>
              </a:rPr>
              <a:t>Puedes ganar participaciones de actividades que generan puntos y tus ingresos dependen no solo de tus resultados personales, sino también de los de tu equipo.</a:t>
            </a:r>
          </a:p>
          <a:p>
            <a:r>
              <a:rPr lang="es-MX" dirty="0">
                <a:effectLst/>
                <a:latin typeface="Haas Grot Disp" panose="020D0504030502050203" pitchFamily="34" charset="77"/>
              </a:rPr>
              <a:t>En Immunotec, puedes generar ganacias con las compras realizadas por cientos o miles de personas.</a:t>
            </a:r>
          </a:p>
          <a:p>
            <a:r>
              <a:rPr lang="es-MX" dirty="0">
                <a:effectLst/>
                <a:latin typeface="Haas Grot Disp" panose="020D0504030502050203" pitchFamily="34" charset="77"/>
              </a:rPr>
              <a:t>Las participaciones de equipo te permiten alcanzar tus objetivos financieros desde un negocio que puede expandirse a otros países.</a:t>
            </a:r>
          </a:p>
        </p:txBody>
      </p:sp>
      <p:sp>
        <p:nvSpPr>
          <p:cNvPr id="4" name="Marcador de número de diapositiva 3"/>
          <p:cNvSpPr>
            <a:spLocks noGrp="1"/>
          </p:cNvSpPr>
          <p:nvPr>
            <p:ph type="sldNum" sz="quarter" idx="5"/>
          </p:nvPr>
        </p:nvSpPr>
        <p:spPr/>
        <p:txBody>
          <a:bodyPr/>
          <a:lstStyle/>
          <a:p>
            <a:fld id="{D4E7EC11-4E47-7541-910A-72A47302E08B}" type="slidenum">
              <a:rPr lang="es-MX" smtClean="0"/>
              <a:t>15</a:t>
            </a:fld>
            <a:endParaRPr lang="es-MX"/>
          </a:p>
        </p:txBody>
      </p:sp>
    </p:spTree>
    <p:extLst>
      <p:ext uri="{BB962C8B-B14F-4D97-AF65-F5344CB8AC3E}">
        <p14:creationId xmlns:p14="http://schemas.microsoft.com/office/powerpoint/2010/main" val="292000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effectLst/>
                <a:latin typeface="Haas Grot Disp" panose="020D0504030502050203" pitchFamily="34" charset="77"/>
              </a:rPr>
              <a:t>Explica el poder de la duplicación en un modelo de 4 por 4. Lo que significa que cada Consultor recluta 4 Consultores que continúan comprando.</a:t>
            </a:r>
          </a:p>
          <a:p>
            <a:r>
              <a:rPr lang="es-MX" dirty="0">
                <a:effectLst/>
                <a:latin typeface="Haas Grot Disp" panose="020D0504030502050203" pitchFamily="34" charset="77"/>
              </a:rPr>
              <a:t>Esta ilustración muestra el poder exponencial del modelo de duplicación y la fortaleza de los ingresos residuales tanto en el ancho como en la profundidad de tu organización.</a:t>
            </a:r>
          </a:p>
        </p:txBody>
      </p:sp>
      <p:sp>
        <p:nvSpPr>
          <p:cNvPr id="4" name="Marcador de número de diapositiva 3"/>
          <p:cNvSpPr>
            <a:spLocks noGrp="1"/>
          </p:cNvSpPr>
          <p:nvPr>
            <p:ph type="sldNum" sz="quarter" idx="5"/>
          </p:nvPr>
        </p:nvSpPr>
        <p:spPr/>
        <p:txBody>
          <a:bodyPr/>
          <a:lstStyle/>
          <a:p>
            <a:fld id="{D4E7EC11-4E47-7541-910A-72A47302E08B}" type="slidenum">
              <a:rPr lang="es-MX" smtClean="0"/>
              <a:t>16</a:t>
            </a:fld>
            <a:endParaRPr lang="es-MX"/>
          </a:p>
        </p:txBody>
      </p:sp>
    </p:spTree>
    <p:extLst>
      <p:ext uri="{BB962C8B-B14F-4D97-AF65-F5344CB8AC3E}">
        <p14:creationId xmlns:p14="http://schemas.microsoft.com/office/powerpoint/2010/main" val="3076185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effectLst/>
                <a:latin typeface="Haas Grot Disp" panose="020D0504030502050203" pitchFamily="34" charset="77"/>
              </a:rPr>
              <a:t>Puedes ganar estos bonos subiendo cada rango.</a:t>
            </a:r>
          </a:p>
          <a:p>
            <a:r>
              <a:rPr lang="es-MX" dirty="0">
                <a:effectLst/>
                <a:latin typeface="Haas Grot Disp" panose="020D0504030502050203" pitchFamily="34" charset="77"/>
              </a:rPr>
              <a:t>El Bono de Ascenso, no importa cuánto tiempo te lleve lograrlo.</a:t>
            </a:r>
          </a:p>
          <a:p>
            <a:r>
              <a:rPr lang="es-MX" dirty="0">
                <a:effectLst/>
                <a:latin typeface="Haas Grot Disp" panose="020D0504030502050203" pitchFamily="34" charset="77"/>
              </a:rPr>
              <a:t>El Bono de Ascenso Acelerado se obtiene dentro de un tiempo asignado:</a:t>
            </a:r>
            <a:br>
              <a:rPr lang="es-MX" dirty="0">
                <a:effectLst/>
                <a:latin typeface="Haas Grot Disp" panose="020D0504030502050203" pitchFamily="34" charset="77"/>
              </a:rPr>
            </a:br>
            <a:r>
              <a:rPr lang="es-MX" dirty="0">
                <a:effectLst/>
                <a:latin typeface="Haas Grot Disp" panose="020D0504030502050203" pitchFamily="34" charset="77"/>
              </a:rPr>
              <a:t>- Plata 2 meses | Oro 4 meses | Diamante 8 meses   Diamante Ejecutivo 12 meses | Platino 24 meses</a:t>
            </a:r>
            <a:br>
              <a:rPr lang="es-MX" dirty="0">
                <a:effectLst/>
                <a:latin typeface="Haas Grot Disp" panose="020D0504030502050203" pitchFamily="34" charset="77"/>
              </a:rPr>
            </a:br>
            <a:r>
              <a:rPr lang="es-MX" dirty="0">
                <a:effectLst/>
                <a:latin typeface="Haas Grot Disp" panose="020D0504030502050203" pitchFamily="34" charset="77"/>
              </a:rPr>
              <a:t>- Puedes obtener hasta COP 252.800.000* por alcanzar el rango Platino de manera acelerada.</a:t>
            </a:r>
          </a:p>
        </p:txBody>
      </p:sp>
      <p:sp>
        <p:nvSpPr>
          <p:cNvPr id="4" name="Marcador de número de diapositiva 3"/>
          <p:cNvSpPr>
            <a:spLocks noGrp="1"/>
          </p:cNvSpPr>
          <p:nvPr>
            <p:ph type="sldNum" sz="quarter" idx="5"/>
          </p:nvPr>
        </p:nvSpPr>
        <p:spPr/>
        <p:txBody>
          <a:bodyPr/>
          <a:lstStyle/>
          <a:p>
            <a:fld id="{D4E7EC11-4E47-7541-910A-72A47302E08B}" type="slidenum">
              <a:rPr lang="es-MX" smtClean="0"/>
              <a:t>17</a:t>
            </a:fld>
            <a:endParaRPr lang="es-MX"/>
          </a:p>
        </p:txBody>
      </p:sp>
    </p:spTree>
    <p:extLst>
      <p:ext uri="{BB962C8B-B14F-4D97-AF65-F5344CB8AC3E}">
        <p14:creationId xmlns:p14="http://schemas.microsoft.com/office/powerpoint/2010/main" val="3726783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effectLst/>
                <a:latin typeface="Haas Grot Disp" panose="020D0504030502050203" pitchFamily="34" charset="77"/>
              </a:rPr>
              <a:t>Puedes obtener estos bonos una o tantas veces como un Consultor de tu equipo logre estos rangos.</a:t>
            </a:r>
          </a:p>
          <a:p>
            <a:r>
              <a:rPr lang="es-MX" dirty="0">
                <a:effectLst/>
                <a:latin typeface="Haas Grot Disp" panose="020D0504030502050203" pitchFamily="34" charset="77"/>
              </a:rPr>
              <a:t>El Bono de Ascenso al Ascendente se gana sin importar cuánto tiempo le tome al Consultor de línea descendente alcanzar y volver a calificar en el nuevo rango.</a:t>
            </a:r>
          </a:p>
          <a:p>
            <a:r>
              <a:rPr lang="es-MX" dirty="0">
                <a:effectLst/>
                <a:latin typeface="Haas Grot Disp" panose="020D0504030502050203" pitchFamily="34" charset="77"/>
              </a:rPr>
              <a:t>El bono de Ascenso Acelerado al Ascendente se obtiene dentro de un tiempo asignado:</a:t>
            </a:r>
            <a:br>
              <a:rPr lang="es-MX" dirty="0">
                <a:effectLst/>
                <a:latin typeface="Haas Grot Disp" panose="020D0504030502050203" pitchFamily="34" charset="77"/>
              </a:rPr>
            </a:br>
            <a:r>
              <a:rPr lang="es-MX" dirty="0">
                <a:effectLst/>
                <a:latin typeface="Haas Grot Disp" panose="020D0504030502050203" pitchFamily="34" charset="77"/>
              </a:rPr>
              <a:t>- Oro 4 meses | Diamante 8 meses | Diamante Ejecutivo 12 meses | Platino 24 meses</a:t>
            </a:r>
            <a:br>
              <a:rPr lang="es-MX" dirty="0">
                <a:effectLst/>
                <a:latin typeface="Haas Grot Disp" panose="020D0504030502050203" pitchFamily="34" charset="77"/>
              </a:rPr>
            </a:br>
            <a:r>
              <a:rPr lang="es-MX" dirty="0">
                <a:effectLst/>
                <a:latin typeface="Haas Grot Disp" panose="020D0504030502050203" pitchFamily="34" charset="77"/>
              </a:rPr>
              <a:t>- Puedes obtener hasta COP 89.000.000* por cada Platino en tu organización</a:t>
            </a:r>
          </a:p>
          <a:p>
            <a:r>
              <a:rPr lang="es-MX" dirty="0">
                <a:effectLst/>
                <a:latin typeface="Haas Grot Disp" panose="020D0504030502050203" pitchFamily="34" charset="77"/>
              </a:rPr>
              <a:t>Recibes este bono cuando alguien en tu organización alcanza un nuevo rango y tú eres el primer Consultor de línea ascendente con el mismo rango o superior.</a:t>
            </a:r>
          </a:p>
          <a:p>
            <a:r>
              <a:rPr lang="es-MX" dirty="0">
                <a:effectLst/>
                <a:latin typeface="Haas Grot Disp" panose="020D0504030502050203" pitchFamily="34" charset="77"/>
              </a:rPr>
              <a:t>Este bono fomenta el trabajo en equipo y ayuda a construir una estructura sólida dentro de tu negocio Immunotec.</a:t>
            </a:r>
          </a:p>
        </p:txBody>
      </p:sp>
      <p:sp>
        <p:nvSpPr>
          <p:cNvPr id="4" name="Marcador de número de diapositiva 3"/>
          <p:cNvSpPr>
            <a:spLocks noGrp="1"/>
          </p:cNvSpPr>
          <p:nvPr>
            <p:ph type="sldNum" sz="quarter" idx="5"/>
          </p:nvPr>
        </p:nvSpPr>
        <p:spPr/>
        <p:txBody>
          <a:bodyPr/>
          <a:lstStyle/>
          <a:p>
            <a:fld id="{D4E7EC11-4E47-7541-910A-72A47302E08B}" type="slidenum">
              <a:rPr lang="es-MX" smtClean="0"/>
              <a:t>18</a:t>
            </a:fld>
            <a:endParaRPr lang="es-MX"/>
          </a:p>
        </p:txBody>
      </p:sp>
    </p:spTree>
    <p:extLst>
      <p:ext uri="{BB962C8B-B14F-4D97-AF65-F5344CB8AC3E}">
        <p14:creationId xmlns:p14="http://schemas.microsoft.com/office/powerpoint/2010/main" val="1576461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effectLst/>
                <a:latin typeface="Haas Grot Disp" panose="020D0504030502050203" pitchFamily="34" charset="77"/>
              </a:rPr>
              <a:t>Cuando un Consultor Platino remunerado promueve a un Consultor Platino pagado en su línea descendente, califica como Consultor Platino Principal y será elegible para participar en un grupo progresivo que le permitirá compartir, mensualmente, hasta el 0.5% del Volumen Total Comisionable (VTC) de toda la compañía.</a:t>
            </a:r>
          </a:p>
        </p:txBody>
      </p:sp>
      <p:sp>
        <p:nvSpPr>
          <p:cNvPr id="4" name="Marcador de número de diapositiva 3"/>
          <p:cNvSpPr>
            <a:spLocks noGrp="1"/>
          </p:cNvSpPr>
          <p:nvPr>
            <p:ph type="sldNum" sz="quarter" idx="5"/>
          </p:nvPr>
        </p:nvSpPr>
        <p:spPr/>
        <p:txBody>
          <a:bodyPr/>
          <a:lstStyle/>
          <a:p>
            <a:fld id="{D4E7EC11-4E47-7541-910A-72A47302E08B}" type="slidenum">
              <a:rPr lang="es-MX" smtClean="0"/>
              <a:t>19</a:t>
            </a:fld>
            <a:endParaRPr lang="es-MX"/>
          </a:p>
        </p:txBody>
      </p:sp>
    </p:spTree>
    <p:extLst>
      <p:ext uri="{BB962C8B-B14F-4D97-AF65-F5344CB8AC3E}">
        <p14:creationId xmlns:p14="http://schemas.microsoft.com/office/powerpoint/2010/main" val="2868116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effectLst/>
                <a:latin typeface="Haas Grot Disp" panose="020D0504030502050203" pitchFamily="34" charset="77"/>
              </a:rPr>
              <a:t>Tienes un extraordinario equipo de líderes que te ayudarán a tener éxito.</a:t>
            </a:r>
          </a:p>
          <a:p>
            <a:r>
              <a:rPr lang="es-MX" dirty="0">
                <a:effectLst/>
                <a:latin typeface="Haas Grot Disp" panose="020D0504030502050203" pitchFamily="34" charset="77"/>
              </a:rPr>
              <a:t>Lanza un exitoso negocio con Clientes y con Consultores.</a:t>
            </a:r>
          </a:p>
          <a:p>
            <a:r>
              <a:rPr lang="es-MX" dirty="0">
                <a:effectLst/>
                <a:latin typeface="Haas Grot Disp" panose="020D0504030502050203" pitchFamily="34" charset="77"/>
              </a:rPr>
              <a:t>Estamos listos para comenzar este negocio juntos.</a:t>
            </a:r>
          </a:p>
          <a:p>
            <a:r>
              <a:rPr lang="es-MX" dirty="0">
                <a:effectLst/>
                <a:latin typeface="Haas Grot Disp" panose="020D0504030502050203" pitchFamily="34" charset="77"/>
              </a:rPr>
              <a:t>Comparte tu testimonio personal y muestra un video de un Consultor exitoso.</a:t>
            </a:r>
          </a:p>
        </p:txBody>
      </p:sp>
      <p:sp>
        <p:nvSpPr>
          <p:cNvPr id="4" name="Marcador de número de diapositiva 3"/>
          <p:cNvSpPr>
            <a:spLocks noGrp="1"/>
          </p:cNvSpPr>
          <p:nvPr>
            <p:ph type="sldNum" sz="quarter" idx="5"/>
          </p:nvPr>
        </p:nvSpPr>
        <p:spPr/>
        <p:txBody>
          <a:bodyPr/>
          <a:lstStyle/>
          <a:p>
            <a:fld id="{D4E7EC11-4E47-7541-910A-72A47302E08B}" type="slidenum">
              <a:rPr lang="es-MX" smtClean="0"/>
              <a:t>20</a:t>
            </a:fld>
            <a:endParaRPr lang="es-MX"/>
          </a:p>
        </p:txBody>
      </p:sp>
    </p:spTree>
    <p:extLst>
      <p:ext uri="{BB962C8B-B14F-4D97-AF65-F5344CB8AC3E}">
        <p14:creationId xmlns:p14="http://schemas.microsoft.com/office/powerpoint/2010/main" val="175680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effectLst/>
                <a:latin typeface="Haas Grot Disp" panose="020D0504030502050203" pitchFamily="34" charset="77"/>
              </a:rPr>
              <a:t>Tras el descubrimiento revolucionario del Dr. Gustavo Bounous y la</a:t>
            </a:r>
            <a:br>
              <a:rPr lang="es-MX" dirty="0">
                <a:effectLst/>
                <a:latin typeface="Haas Grot Disp" panose="020D0504030502050203" pitchFamily="34" charset="77"/>
              </a:rPr>
            </a:br>
            <a:r>
              <a:rPr lang="es-MX" dirty="0">
                <a:effectLst/>
                <a:latin typeface="Haas Grot Disp" panose="020D0504030502050203" pitchFamily="34" charset="77"/>
              </a:rPr>
              <a:t>Dra. Patricia Kongshavn en la década de 1970, se fundó Immunotec.</a:t>
            </a:r>
          </a:p>
          <a:p>
            <a:r>
              <a:rPr lang="es-MX" dirty="0">
                <a:effectLst/>
                <a:latin typeface="Haas Grot Disp" panose="020D0504030502050203" pitchFamily="34" charset="77"/>
              </a:rPr>
              <a:t>Immunocal, el producto estrella de la compañía, es reconocido mundialmente e incluido en varias publicaciones científicas.</a:t>
            </a:r>
          </a:p>
          <a:p>
            <a:r>
              <a:rPr lang="es-MX" dirty="0">
                <a:effectLst/>
                <a:latin typeface="Haas Grot Disp" panose="020D0504030502050203" pitchFamily="34" charset="77"/>
              </a:rPr>
              <a:t>Immunocal contiene una proteína natural científica y clínicamente probada para aumentar el glutatión.*</a:t>
            </a:r>
          </a:p>
        </p:txBody>
      </p:sp>
      <p:sp>
        <p:nvSpPr>
          <p:cNvPr id="4" name="Marcador de número de diapositiva 3"/>
          <p:cNvSpPr>
            <a:spLocks noGrp="1"/>
          </p:cNvSpPr>
          <p:nvPr>
            <p:ph type="sldNum" sz="quarter" idx="5"/>
          </p:nvPr>
        </p:nvSpPr>
        <p:spPr/>
        <p:txBody>
          <a:bodyPr/>
          <a:lstStyle/>
          <a:p>
            <a:fld id="{D4E7EC11-4E47-7541-910A-72A47302E08B}" type="slidenum">
              <a:rPr lang="es-MX" smtClean="0"/>
              <a:t>3</a:t>
            </a:fld>
            <a:endParaRPr lang="es-MX"/>
          </a:p>
        </p:txBody>
      </p:sp>
    </p:spTree>
    <p:extLst>
      <p:ext uri="{BB962C8B-B14F-4D97-AF65-F5344CB8AC3E}">
        <p14:creationId xmlns:p14="http://schemas.microsoft.com/office/powerpoint/2010/main" val="2276856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effectLst/>
                <a:latin typeface="Haas Grot Disp" panose="020D0504030502050203" pitchFamily="34" charset="77"/>
              </a:rPr>
              <a:t>Immunocal está respaldado por científicos de renombre mundial como el Dr. Jimmy Gutman, la principal autoridad mundial en glutatión y autor de varios libros.</a:t>
            </a:r>
          </a:p>
          <a:p>
            <a:r>
              <a:rPr lang="es-MX" dirty="0">
                <a:effectLst/>
                <a:latin typeface="Haas Grot Disp" panose="020D0504030502050203" pitchFamily="34" charset="77"/>
              </a:rPr>
              <a:t>Immunocal está incluido en los principales libros de referencia médica de Estados Unidos y Canadá (PDR y CPS).</a:t>
            </a:r>
          </a:p>
          <a:p>
            <a:r>
              <a:rPr lang="es-MX" dirty="0">
                <a:effectLst/>
                <a:latin typeface="Haas Grot Disp" panose="020D0504030502050203" pitchFamily="34" charset="77"/>
              </a:rPr>
              <a:t>Producto único con ingredientes naturales que cuenta con más de 60 artículos de investigación publicados.</a:t>
            </a:r>
          </a:p>
          <a:p>
            <a:r>
              <a:rPr lang="es-MX" dirty="0">
                <a:effectLst/>
                <a:latin typeface="Haas Grot Disp" panose="020D0504030502050203" pitchFamily="34" charset="77"/>
              </a:rPr>
              <a:t>Lo que apoya a Immunocal:</a:t>
            </a:r>
            <a:br>
              <a:rPr lang="es-MX" dirty="0">
                <a:effectLst/>
                <a:latin typeface="Haas Grot Disp" panose="020D0504030502050203" pitchFamily="34" charset="77"/>
              </a:rPr>
            </a:br>
            <a:r>
              <a:rPr lang="es-MX" dirty="0">
                <a:effectLst/>
                <a:latin typeface="Haas Grot Disp" panose="020D0504030502050203" pitchFamily="34" charset="77"/>
              </a:rPr>
              <a:t>- Ciencia basada en evidencia</a:t>
            </a:r>
            <a:br>
              <a:rPr lang="es-MX" dirty="0">
                <a:effectLst/>
                <a:latin typeface="Haas Grot Disp" panose="020D0504030502050203" pitchFamily="34" charset="77"/>
              </a:rPr>
            </a:br>
            <a:r>
              <a:rPr lang="es-MX" dirty="0">
                <a:effectLst/>
                <a:latin typeface="Haas Grot Disp" panose="020D0504030502050203" pitchFamily="34" charset="77"/>
              </a:rPr>
              <a:t>- Increíbles resultados para el consumidor</a:t>
            </a:r>
          </a:p>
          <a:p>
            <a:endParaRPr lang="es-MX" dirty="0"/>
          </a:p>
        </p:txBody>
      </p:sp>
      <p:sp>
        <p:nvSpPr>
          <p:cNvPr id="4" name="Marcador de número de diapositiva 3"/>
          <p:cNvSpPr>
            <a:spLocks noGrp="1"/>
          </p:cNvSpPr>
          <p:nvPr>
            <p:ph type="sldNum" sz="quarter" idx="5"/>
          </p:nvPr>
        </p:nvSpPr>
        <p:spPr/>
        <p:txBody>
          <a:bodyPr/>
          <a:lstStyle/>
          <a:p>
            <a:fld id="{D4E7EC11-4E47-7541-910A-72A47302E08B}" type="slidenum">
              <a:rPr lang="es-MX" smtClean="0"/>
              <a:t>4</a:t>
            </a:fld>
            <a:endParaRPr lang="es-MX"/>
          </a:p>
        </p:txBody>
      </p:sp>
    </p:spTree>
    <p:extLst>
      <p:ext uri="{BB962C8B-B14F-4D97-AF65-F5344CB8AC3E}">
        <p14:creationId xmlns:p14="http://schemas.microsoft.com/office/powerpoint/2010/main" val="3035263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effectLst/>
                <a:latin typeface="Haas Grot Disp" panose="020D0504030502050203" pitchFamily="34" charset="77"/>
              </a:rPr>
              <a:t>El glutatión es INDISPENSABLE para tu salud.</a:t>
            </a:r>
          </a:p>
          <a:p>
            <a:r>
              <a:rPr lang="es-MX" dirty="0">
                <a:effectLst/>
                <a:latin typeface="Haas Grot Disp" panose="020D0504030502050203" pitchFamily="34" charset="77"/>
              </a:rPr>
              <a:t>Realiza docenas de funciones importantes, siendo las cuatro más importantes:</a:t>
            </a:r>
            <a:br>
              <a:rPr lang="es-MX" dirty="0">
                <a:effectLst/>
                <a:latin typeface="Haas Grot Disp" panose="020D0504030502050203" pitchFamily="34" charset="77"/>
              </a:rPr>
            </a:br>
            <a:r>
              <a:rPr lang="es-MX" dirty="0">
                <a:effectLst/>
                <a:latin typeface="Haas Grot Disp" panose="020D0504030502050203" pitchFamily="34" charset="77"/>
              </a:rPr>
              <a:t>- Nutrición esencial para tu sistema INMUNOLÓGICO*</a:t>
            </a:r>
            <a:br>
              <a:rPr lang="es-MX" dirty="0">
                <a:effectLst/>
                <a:latin typeface="Haas Grot Disp" panose="020D0504030502050203" pitchFamily="34" charset="77"/>
              </a:rPr>
            </a:br>
            <a:r>
              <a:rPr lang="es-MX" dirty="0">
                <a:effectLst/>
                <a:latin typeface="Haas Grot Disp" panose="020D0504030502050203" pitchFamily="34" charset="77"/>
              </a:rPr>
              <a:t>- La enzima clave de DETOXIFICACIÓN*</a:t>
            </a:r>
            <a:br>
              <a:rPr lang="es-MX" dirty="0">
                <a:effectLst/>
                <a:latin typeface="Haas Grot Disp" panose="020D0504030502050203" pitchFamily="34" charset="77"/>
              </a:rPr>
            </a:br>
            <a:r>
              <a:rPr lang="es-MX" dirty="0">
                <a:effectLst/>
                <a:latin typeface="Haas Grot Disp" panose="020D0504030502050203" pitchFamily="34" charset="77"/>
              </a:rPr>
              <a:t>- Mantiene la ENERGÍA a nivel celular*</a:t>
            </a:r>
            <a:br>
              <a:rPr lang="es-MX" dirty="0">
                <a:effectLst/>
                <a:latin typeface="Haas Grot Disp" panose="020D0504030502050203" pitchFamily="34" charset="77"/>
              </a:rPr>
            </a:br>
            <a:r>
              <a:rPr lang="es-MX" dirty="0">
                <a:effectLst/>
                <a:latin typeface="Haas Grot Disp" panose="020D0504030502050203" pitchFamily="34" charset="77"/>
              </a:rPr>
              <a:t>- Es el ANTIOXIDANTE MAESTRO del que dependen todos los antioxidantes*</a:t>
            </a:r>
          </a:p>
          <a:p>
            <a:r>
              <a:rPr lang="es-MX" dirty="0">
                <a:effectLst/>
                <a:latin typeface="Haas Grot Disp" panose="020D0504030502050203" pitchFamily="34" charset="77"/>
              </a:rPr>
              <a:t>Immunocal proporciona Cisteína Consolidada®, la cual funciona como precursor para que tu cuerpo produzca glutatión.*</a:t>
            </a:r>
          </a:p>
          <a:p>
            <a:r>
              <a:rPr lang="es-MX" dirty="0">
                <a:effectLst/>
                <a:latin typeface="Haas Grot Disp" panose="020D0504030502050203" pitchFamily="34" charset="77"/>
              </a:rPr>
              <a:t>Immunocal es reconocido por algunos de los médicos más respetados del mundo. El Dr. Luc Montagnier, ganador del Premio Nobel de Medicina 2008, incluyó un capítulo entero sobre Immunocal en uno de sus libros.</a:t>
            </a:r>
          </a:p>
          <a:p>
            <a:endParaRPr lang="es-MX" dirty="0"/>
          </a:p>
        </p:txBody>
      </p:sp>
      <p:sp>
        <p:nvSpPr>
          <p:cNvPr id="4" name="Marcador de número de diapositiva 3"/>
          <p:cNvSpPr>
            <a:spLocks noGrp="1"/>
          </p:cNvSpPr>
          <p:nvPr>
            <p:ph type="sldNum" sz="quarter" idx="5"/>
          </p:nvPr>
        </p:nvSpPr>
        <p:spPr/>
        <p:txBody>
          <a:bodyPr/>
          <a:lstStyle/>
          <a:p>
            <a:fld id="{D4E7EC11-4E47-7541-910A-72A47302E08B}" type="slidenum">
              <a:rPr lang="es-MX" smtClean="0"/>
              <a:t>5</a:t>
            </a:fld>
            <a:endParaRPr lang="es-MX"/>
          </a:p>
        </p:txBody>
      </p:sp>
    </p:spTree>
    <p:extLst>
      <p:ext uri="{BB962C8B-B14F-4D97-AF65-F5344CB8AC3E}">
        <p14:creationId xmlns:p14="http://schemas.microsoft.com/office/powerpoint/2010/main" val="1625891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effectLst/>
                <a:latin typeface="Haas Grot Disp" panose="020D0504030502050203" pitchFamily="34" charset="77"/>
              </a:rPr>
              <a:t>Productos revolucionarios de glutatión: ¡el trío de poder definitivo para la salud, el estado físico, la inmunidad y el envejecimiento saludable!*</a:t>
            </a:r>
          </a:p>
          <a:p>
            <a:r>
              <a:rPr lang="es-MX" dirty="0">
                <a:effectLst/>
                <a:latin typeface="Haas Grot Disp" panose="020D0504030502050203" pitchFamily="34" charset="77"/>
              </a:rPr>
              <a:t>Immunocal es un aislado de proteína de suero especialmente preparado y patentado que tiene como objetivo fortalecer el sistema inmunológico y mejorar la salud en general. Contiene Cisteína Consolidada®, que ayuda a elevar los niveles de glutatión en el cuerpo. Además, es un poderoso antioxidante que protege contra el estrés oxidativo y los radicales libres. Immunocal proporciona aminoácidos esenciales que necesitan las células y los tejidos, apoyando la construcción y reparación de los tejidos corporales y la producción de anticuerpos. También ayuda en la desintoxicación y proporciona energía celular.*</a:t>
            </a:r>
          </a:p>
          <a:p>
            <a:br>
              <a:rPr lang="es-MX" dirty="0">
                <a:effectLst/>
                <a:latin typeface="Haas Grot Disp" panose="020D0504030502050203" pitchFamily="34" charset="77"/>
              </a:rPr>
            </a:br>
            <a:endParaRPr lang="es-MX" dirty="0">
              <a:effectLst/>
              <a:latin typeface="Haas Grot Disp" panose="020D0504030502050203" pitchFamily="34" charset="77"/>
            </a:endParaRPr>
          </a:p>
          <a:p>
            <a:r>
              <a:rPr lang="es-MX" dirty="0">
                <a:effectLst/>
                <a:latin typeface="Haas Grot Disp" panose="020D0504030502050203" pitchFamily="34" charset="77"/>
              </a:rPr>
              <a:t>Immunocal tiene un impacto positivo en la salud en general.*</a:t>
            </a:r>
          </a:p>
          <a:p>
            <a:r>
              <a:rPr lang="es-MX" dirty="0">
                <a:effectLst/>
                <a:latin typeface="Haas Grot Disp" panose="020D0504030502050203" pitchFamily="34" charset="77"/>
              </a:rPr>
              <a:t>Todos, jóvenes y mayores, sanos y con problemas de salud, pueden beneficiarse de tomar Immunocal.*</a:t>
            </a:r>
          </a:p>
          <a:p>
            <a:r>
              <a:rPr lang="es-MX" dirty="0">
                <a:effectLst/>
                <a:latin typeface="Haas Grot Disp" panose="020D0504030502050203" pitchFamily="34" charset="77"/>
              </a:rPr>
              <a:t>Es clave para mejorar la calidad de vida.*</a:t>
            </a:r>
          </a:p>
          <a:p>
            <a:r>
              <a:rPr lang="es-MX" dirty="0">
                <a:effectLst/>
                <a:latin typeface="Haas Grot Disp" panose="020D0504030502050203" pitchFamily="34" charset="77"/>
              </a:rPr>
              <a:t>Immunocal está incluido en múltiples publicaciones científicas.</a:t>
            </a:r>
          </a:p>
          <a:p>
            <a:endParaRPr lang="es-MX" dirty="0"/>
          </a:p>
        </p:txBody>
      </p:sp>
      <p:sp>
        <p:nvSpPr>
          <p:cNvPr id="4" name="Marcador de número de diapositiva 3"/>
          <p:cNvSpPr>
            <a:spLocks noGrp="1"/>
          </p:cNvSpPr>
          <p:nvPr>
            <p:ph type="sldNum" sz="quarter" idx="5"/>
          </p:nvPr>
        </p:nvSpPr>
        <p:spPr/>
        <p:txBody>
          <a:bodyPr/>
          <a:lstStyle/>
          <a:p>
            <a:fld id="{D4E7EC11-4E47-7541-910A-72A47302E08B}" type="slidenum">
              <a:rPr lang="es-MX" smtClean="0"/>
              <a:t>6</a:t>
            </a:fld>
            <a:endParaRPr lang="es-MX"/>
          </a:p>
        </p:txBody>
      </p:sp>
    </p:spTree>
    <p:extLst>
      <p:ext uri="{BB962C8B-B14F-4D97-AF65-F5344CB8AC3E}">
        <p14:creationId xmlns:p14="http://schemas.microsoft.com/office/powerpoint/2010/main" val="4132916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effectLst/>
                <a:latin typeface="Haas Grot Disp" panose="020D0504030502050203" pitchFamily="34" charset="77"/>
              </a:rPr>
              <a:t>Los productos Immunotec tienen una amplia gama de beneficios:</a:t>
            </a:r>
          </a:p>
          <a:p>
            <a:r>
              <a:rPr lang="es-MX" dirty="0">
                <a:effectLst/>
                <a:latin typeface="Haas Grot Disp" panose="020D0504030502050203" pitchFamily="34" charset="77"/>
              </a:rPr>
              <a:t>Apoyo inmunológico*</a:t>
            </a:r>
          </a:p>
          <a:p>
            <a:r>
              <a:rPr lang="es-MX" dirty="0">
                <a:effectLst/>
                <a:latin typeface="Haas Grot Disp" panose="020D0504030502050203" pitchFamily="34" charset="77"/>
              </a:rPr>
              <a:t>Envejecimiento saludable*</a:t>
            </a:r>
          </a:p>
          <a:p>
            <a:r>
              <a:rPr lang="es-MX" dirty="0">
                <a:effectLst/>
                <a:latin typeface="Haas Grot Disp" panose="020D0504030502050203" pitchFamily="34" charset="77"/>
              </a:rPr>
              <a:t>Bienestar diario*</a:t>
            </a:r>
          </a:p>
          <a:p>
            <a:endParaRPr lang="es-MX" dirty="0"/>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effectLst/>
                <a:latin typeface="Haas Grot Disp" panose="020D0504030502050203" pitchFamily="34" charset="77"/>
              </a:rPr>
              <a:t>Pregunta si en este momento hay alguna duda sobre los productos: utiliza el Magalog o las hojas de producto para obtener más detalles si es necesario.</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effectLst/>
                <a:latin typeface="Haas Grot Disp" panose="020D0504030502050203" pitchFamily="34" charset="77"/>
              </a:rPr>
              <a:t>Si no estás seguro de una pregunta, toma nota y realiza un seguimiento después de la presentación.</a:t>
            </a:r>
          </a:p>
          <a:p>
            <a:endParaRPr lang="es-MX" dirty="0"/>
          </a:p>
        </p:txBody>
      </p:sp>
      <p:sp>
        <p:nvSpPr>
          <p:cNvPr id="4" name="Marcador de número de diapositiva 3"/>
          <p:cNvSpPr>
            <a:spLocks noGrp="1"/>
          </p:cNvSpPr>
          <p:nvPr>
            <p:ph type="sldNum" sz="quarter" idx="5"/>
          </p:nvPr>
        </p:nvSpPr>
        <p:spPr/>
        <p:txBody>
          <a:bodyPr/>
          <a:lstStyle/>
          <a:p>
            <a:fld id="{D4E7EC11-4E47-7541-910A-72A47302E08B}" type="slidenum">
              <a:rPr lang="es-MX" smtClean="0"/>
              <a:t>7</a:t>
            </a:fld>
            <a:endParaRPr lang="es-MX"/>
          </a:p>
        </p:txBody>
      </p:sp>
    </p:spTree>
    <p:extLst>
      <p:ext uri="{BB962C8B-B14F-4D97-AF65-F5344CB8AC3E}">
        <p14:creationId xmlns:p14="http://schemas.microsoft.com/office/powerpoint/2010/main" val="1061503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effectLst/>
                <a:latin typeface="Haas Grot Disp" panose="020D0504030502050203" pitchFamily="34" charset="77"/>
              </a:rPr>
              <a:t>Tendrás la oportunidad de mejorar tu estilo de vida y ayudar a otros mediante el desarrollo de tu negocio Immunotec.</a:t>
            </a:r>
          </a:p>
          <a:p>
            <a:r>
              <a:rPr lang="es-MX" dirty="0">
                <a:effectLst/>
                <a:latin typeface="Haas Grot Disp" panose="020D0504030502050203" pitchFamily="34" charset="77"/>
              </a:rPr>
              <a:t>Baja inversión</a:t>
            </a:r>
          </a:p>
          <a:p>
            <a:r>
              <a:rPr lang="es-MX" dirty="0">
                <a:effectLst/>
                <a:latin typeface="Haas Grot Disp" panose="020D0504030502050203" pitchFamily="34" charset="77"/>
              </a:rPr>
              <a:t>Negocio basado en el hogar</a:t>
            </a:r>
          </a:p>
          <a:p>
            <a:r>
              <a:rPr lang="es-MX" dirty="0">
                <a:effectLst/>
                <a:latin typeface="Haas Grot Disp" panose="020D0504030502050203" pitchFamily="34" charset="77"/>
              </a:rPr>
              <a:t>Flexibilidad</a:t>
            </a:r>
          </a:p>
          <a:p>
            <a:r>
              <a:rPr lang="es-MX" dirty="0">
                <a:effectLst/>
                <a:latin typeface="Haas Grot Disp" panose="020D0504030502050203" pitchFamily="34" charset="77"/>
              </a:rPr>
              <a:t>Asociación con una empresa financieramente sólida</a:t>
            </a:r>
          </a:p>
          <a:p>
            <a:r>
              <a:rPr lang="es-MX" dirty="0">
                <a:effectLst/>
                <a:latin typeface="Haas Grot Disp" panose="020D0504030502050203" pitchFamily="34" charset="77"/>
              </a:rPr>
              <a:t>Apoyo de liderazgo que proporciona capacitación y entrenamiento</a:t>
            </a:r>
          </a:p>
          <a:p>
            <a:r>
              <a:rPr lang="es-MX" dirty="0">
                <a:effectLst/>
                <a:latin typeface="Haas Grot Disp" panose="020D0504030502050203" pitchFamily="34" charset="77"/>
              </a:rPr>
              <a:t>Desarrollo profesional</a:t>
            </a:r>
          </a:p>
          <a:p>
            <a:r>
              <a:rPr lang="es-MX" dirty="0">
                <a:effectLst/>
                <a:latin typeface="Haas Grot Disp" panose="020D0504030502050203" pitchFamily="34" charset="77"/>
              </a:rPr>
              <a:t>Reconocimiento a tu esfuerzo y logros</a:t>
            </a:r>
          </a:p>
          <a:p>
            <a:r>
              <a:rPr lang="es-MX" dirty="0">
                <a:effectLst/>
                <a:latin typeface="Haas Grot Disp" panose="020D0504030502050203" pitchFamily="34" charset="77"/>
              </a:rPr>
              <a:t>Negocio heredable</a:t>
            </a:r>
          </a:p>
          <a:p>
            <a:r>
              <a:rPr lang="es-MX" dirty="0">
                <a:effectLst/>
                <a:latin typeface="Haas Grot Disp" panose="020D0504030502050203" pitchFamily="34" charset="77"/>
              </a:rPr>
              <a:t>¡Con operaciones en 14 países, Immunotec es una oportunidad de negocio sin fronteras!</a:t>
            </a:r>
          </a:p>
          <a:p>
            <a:endParaRPr lang="es-MX" dirty="0"/>
          </a:p>
        </p:txBody>
      </p:sp>
      <p:sp>
        <p:nvSpPr>
          <p:cNvPr id="4" name="Marcador de número de diapositiva 3"/>
          <p:cNvSpPr>
            <a:spLocks noGrp="1"/>
          </p:cNvSpPr>
          <p:nvPr>
            <p:ph type="sldNum" sz="quarter" idx="5"/>
          </p:nvPr>
        </p:nvSpPr>
        <p:spPr/>
        <p:txBody>
          <a:bodyPr/>
          <a:lstStyle/>
          <a:p>
            <a:fld id="{D4E7EC11-4E47-7541-910A-72A47302E08B}" type="slidenum">
              <a:rPr lang="es-MX" smtClean="0"/>
              <a:t>8</a:t>
            </a:fld>
            <a:endParaRPr lang="es-MX"/>
          </a:p>
        </p:txBody>
      </p:sp>
    </p:spTree>
    <p:extLst>
      <p:ext uri="{BB962C8B-B14F-4D97-AF65-F5344CB8AC3E}">
        <p14:creationId xmlns:p14="http://schemas.microsoft.com/office/powerpoint/2010/main" val="774152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effectLst/>
                <a:latin typeface="Haas Grot Disp" panose="020D0504030502050203" pitchFamily="34" charset="77"/>
              </a:rPr>
              <a:t>Nuestro Plan de Compensación tiene 7 formas de ganar.</a:t>
            </a:r>
          </a:p>
          <a:p>
            <a:r>
              <a:rPr lang="es-MX" dirty="0">
                <a:effectLst/>
                <a:latin typeface="Haas Grot Disp" panose="020D0504030502050203" pitchFamily="34" charset="77"/>
              </a:rPr>
              <a:t>Los ingresos se generan a través de las compras personales de los Clientes, así como el reclutamiento personal y el rendimiento del equipo.</a:t>
            </a:r>
          </a:p>
          <a:p>
            <a:r>
              <a:rPr lang="es-MX" dirty="0">
                <a:effectLst/>
                <a:latin typeface="Haas Grot Disp" panose="020D0504030502050203" pitchFamily="34" charset="77"/>
              </a:rPr>
              <a:t>El Plan de Compensación de Immunotec te alienta a crear un negocio residual estructurado.</a:t>
            </a:r>
          </a:p>
          <a:p>
            <a:endParaRPr lang="es-MX" dirty="0">
              <a:effectLst/>
              <a:latin typeface="Haas Grot Disp" panose="020D0504030502050203" pitchFamily="34" charset="77"/>
            </a:endParaRPr>
          </a:p>
        </p:txBody>
      </p:sp>
      <p:sp>
        <p:nvSpPr>
          <p:cNvPr id="4" name="Marcador de número de diapositiva 3"/>
          <p:cNvSpPr>
            <a:spLocks noGrp="1"/>
          </p:cNvSpPr>
          <p:nvPr>
            <p:ph type="sldNum" sz="quarter" idx="5"/>
          </p:nvPr>
        </p:nvSpPr>
        <p:spPr/>
        <p:txBody>
          <a:bodyPr/>
          <a:lstStyle/>
          <a:p>
            <a:fld id="{D4E7EC11-4E47-7541-910A-72A47302E08B}" type="slidenum">
              <a:rPr lang="es-MX" smtClean="0"/>
              <a:t>9</a:t>
            </a:fld>
            <a:endParaRPr lang="es-MX"/>
          </a:p>
        </p:txBody>
      </p:sp>
    </p:spTree>
    <p:extLst>
      <p:ext uri="{BB962C8B-B14F-4D97-AF65-F5344CB8AC3E}">
        <p14:creationId xmlns:p14="http://schemas.microsoft.com/office/powerpoint/2010/main" val="2941389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effectLst/>
                <a:latin typeface="Haas Grot Disp" panose="020D0504030502050203" pitchFamily="34" charset="77"/>
              </a:rPr>
              <a:t>Puedes ofrecer a tus Clientes nuestro increíble Programa “Club de Clientes Preferentes”</a:t>
            </a:r>
          </a:p>
          <a:p>
            <a:br>
              <a:rPr lang="es-MX" dirty="0">
                <a:effectLst/>
                <a:latin typeface="Haas Grot Disp" panose="020D0504030502050203" pitchFamily="34" charset="77"/>
              </a:rPr>
            </a:br>
            <a:r>
              <a:rPr lang="es-MX" dirty="0">
                <a:effectLst/>
                <a:latin typeface="Haas Grot Disp" panose="020D0504030502050203" pitchFamily="34" charset="77"/>
              </a:rPr>
              <a:t>Beneficios del programa:</a:t>
            </a:r>
          </a:p>
          <a:p>
            <a:r>
              <a:rPr lang="es-MX" dirty="0">
                <a:effectLst/>
                <a:latin typeface="Haas Grot Disp" panose="020D0504030502050203" pitchFamily="34" charset="77"/>
              </a:rPr>
              <a:t>Descuento en cada pedido: 10% de descuento sobre el precio al por menor, ¡sólo por unirse! Aplica en cada pedido.</a:t>
            </a:r>
          </a:p>
          <a:p>
            <a:r>
              <a:rPr lang="es-MX" dirty="0">
                <a:effectLst/>
                <a:latin typeface="Haas Grot Disp" panose="020D0504030502050203" pitchFamily="34" charset="77"/>
              </a:rPr>
              <a:t>Créditos de lealtad obtenidos en cada pedido: $60,000 de crédito por cada $600,000 gastados.</a:t>
            </a:r>
          </a:p>
          <a:p>
            <a:r>
              <a:rPr lang="es-MX" dirty="0">
                <a:effectLst/>
                <a:latin typeface="Haas Grot Disp" panose="020D0504030502050203" pitchFamily="34" charset="77"/>
              </a:rPr>
              <a:t>Oportunidad de crédito de referencia: recomienda a un nuevo amigo. Ofrécele $30,000 y obtienes $30,000.</a:t>
            </a:r>
          </a:p>
          <a:p>
            <a:endParaRPr lang="es-MX" dirty="0"/>
          </a:p>
        </p:txBody>
      </p:sp>
      <p:sp>
        <p:nvSpPr>
          <p:cNvPr id="4" name="Marcador de número de diapositiva 3"/>
          <p:cNvSpPr>
            <a:spLocks noGrp="1"/>
          </p:cNvSpPr>
          <p:nvPr>
            <p:ph type="sldNum" sz="quarter" idx="5"/>
          </p:nvPr>
        </p:nvSpPr>
        <p:spPr/>
        <p:txBody>
          <a:bodyPr/>
          <a:lstStyle/>
          <a:p>
            <a:fld id="{D4E7EC11-4E47-7541-910A-72A47302E08B}" type="slidenum">
              <a:rPr lang="es-MX" smtClean="0"/>
              <a:t>10</a:t>
            </a:fld>
            <a:endParaRPr lang="es-MX"/>
          </a:p>
        </p:txBody>
      </p:sp>
    </p:spTree>
    <p:extLst>
      <p:ext uri="{BB962C8B-B14F-4D97-AF65-F5344CB8AC3E}">
        <p14:creationId xmlns:p14="http://schemas.microsoft.com/office/powerpoint/2010/main" val="2826882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70321-8DAC-578A-3500-9BD66FF55317}"/>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33E3C246-3E7B-4D15-27C6-321F865148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F6335C08-4F27-9B81-0E7B-EF11FE108EAC}"/>
              </a:ext>
            </a:extLst>
          </p:cNvPr>
          <p:cNvSpPr>
            <a:spLocks noGrp="1"/>
          </p:cNvSpPr>
          <p:nvPr>
            <p:ph type="dt" sz="half" idx="10"/>
          </p:nvPr>
        </p:nvSpPr>
        <p:spPr/>
        <p:txBody>
          <a:bodyPr/>
          <a:lstStyle/>
          <a:p>
            <a:fld id="{DB03E0FF-78A0-4D44-B47E-D07608C20563}" type="datetimeFigureOut">
              <a:rPr lang="es-MX" smtClean="0"/>
              <a:t>15/05/24</a:t>
            </a:fld>
            <a:endParaRPr lang="es-MX"/>
          </a:p>
        </p:txBody>
      </p:sp>
      <p:sp>
        <p:nvSpPr>
          <p:cNvPr id="5" name="Marcador de pie de página 4">
            <a:extLst>
              <a:ext uri="{FF2B5EF4-FFF2-40B4-BE49-F238E27FC236}">
                <a16:creationId xmlns:a16="http://schemas.microsoft.com/office/drawing/2014/main" id="{C1C2EBF5-84E5-A790-0DEC-57DC00B91C7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C5EC933-428E-D64F-1FA1-59A6F1B630D2}"/>
              </a:ext>
            </a:extLst>
          </p:cNvPr>
          <p:cNvSpPr>
            <a:spLocks noGrp="1"/>
          </p:cNvSpPr>
          <p:nvPr>
            <p:ph type="sldNum" sz="quarter" idx="12"/>
          </p:nvPr>
        </p:nvSpPr>
        <p:spPr/>
        <p:txBody>
          <a:bodyPr/>
          <a:lstStyle/>
          <a:p>
            <a:fld id="{FECC6360-06F5-0E44-B4EC-7F3CF9E16093}" type="slidenum">
              <a:rPr lang="es-MX" smtClean="0"/>
              <a:t>‹#›</a:t>
            </a:fld>
            <a:endParaRPr lang="es-MX"/>
          </a:p>
        </p:txBody>
      </p:sp>
    </p:spTree>
    <p:extLst>
      <p:ext uri="{BB962C8B-B14F-4D97-AF65-F5344CB8AC3E}">
        <p14:creationId xmlns:p14="http://schemas.microsoft.com/office/powerpoint/2010/main" val="444732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6A836C-AB47-9E5A-CD19-CEB9973D40A3}"/>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7EB1AF74-38C9-CF9E-EC3A-E360AD4875CA}"/>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8C550377-1A0C-D9A8-21B0-BC9C00DAF197}"/>
              </a:ext>
            </a:extLst>
          </p:cNvPr>
          <p:cNvSpPr>
            <a:spLocks noGrp="1"/>
          </p:cNvSpPr>
          <p:nvPr>
            <p:ph type="dt" sz="half" idx="10"/>
          </p:nvPr>
        </p:nvSpPr>
        <p:spPr/>
        <p:txBody>
          <a:bodyPr/>
          <a:lstStyle/>
          <a:p>
            <a:fld id="{DB03E0FF-78A0-4D44-B47E-D07608C20563}" type="datetimeFigureOut">
              <a:rPr lang="es-MX" smtClean="0"/>
              <a:t>15/05/24</a:t>
            </a:fld>
            <a:endParaRPr lang="es-MX"/>
          </a:p>
        </p:txBody>
      </p:sp>
      <p:sp>
        <p:nvSpPr>
          <p:cNvPr id="5" name="Marcador de pie de página 4">
            <a:extLst>
              <a:ext uri="{FF2B5EF4-FFF2-40B4-BE49-F238E27FC236}">
                <a16:creationId xmlns:a16="http://schemas.microsoft.com/office/drawing/2014/main" id="{C83342D9-BE4B-C410-7CA9-931639781C0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59CC81C-A537-D5F2-23BA-E1EFBE3E3BF1}"/>
              </a:ext>
            </a:extLst>
          </p:cNvPr>
          <p:cNvSpPr>
            <a:spLocks noGrp="1"/>
          </p:cNvSpPr>
          <p:nvPr>
            <p:ph type="sldNum" sz="quarter" idx="12"/>
          </p:nvPr>
        </p:nvSpPr>
        <p:spPr/>
        <p:txBody>
          <a:bodyPr/>
          <a:lstStyle/>
          <a:p>
            <a:fld id="{FECC6360-06F5-0E44-B4EC-7F3CF9E16093}" type="slidenum">
              <a:rPr lang="es-MX" smtClean="0"/>
              <a:t>‹#›</a:t>
            </a:fld>
            <a:endParaRPr lang="es-MX"/>
          </a:p>
        </p:txBody>
      </p:sp>
    </p:spTree>
    <p:extLst>
      <p:ext uri="{BB962C8B-B14F-4D97-AF65-F5344CB8AC3E}">
        <p14:creationId xmlns:p14="http://schemas.microsoft.com/office/powerpoint/2010/main" val="112947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AD65AB7-096E-153D-1E81-9A91D3B79FD8}"/>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E9DC6282-B507-CEB6-7DB7-7B795B153C75}"/>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89F08C1C-2022-2DE8-8276-CF746F4CC091}"/>
              </a:ext>
            </a:extLst>
          </p:cNvPr>
          <p:cNvSpPr>
            <a:spLocks noGrp="1"/>
          </p:cNvSpPr>
          <p:nvPr>
            <p:ph type="dt" sz="half" idx="10"/>
          </p:nvPr>
        </p:nvSpPr>
        <p:spPr/>
        <p:txBody>
          <a:bodyPr/>
          <a:lstStyle/>
          <a:p>
            <a:fld id="{DB03E0FF-78A0-4D44-B47E-D07608C20563}" type="datetimeFigureOut">
              <a:rPr lang="es-MX" smtClean="0"/>
              <a:t>15/05/24</a:t>
            </a:fld>
            <a:endParaRPr lang="es-MX"/>
          </a:p>
        </p:txBody>
      </p:sp>
      <p:sp>
        <p:nvSpPr>
          <p:cNvPr id="5" name="Marcador de pie de página 4">
            <a:extLst>
              <a:ext uri="{FF2B5EF4-FFF2-40B4-BE49-F238E27FC236}">
                <a16:creationId xmlns:a16="http://schemas.microsoft.com/office/drawing/2014/main" id="{EC979284-2E7C-6B44-2AA3-7FD9426C1ED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911B85C-8F6F-0B78-F3D8-F52268CA95D3}"/>
              </a:ext>
            </a:extLst>
          </p:cNvPr>
          <p:cNvSpPr>
            <a:spLocks noGrp="1"/>
          </p:cNvSpPr>
          <p:nvPr>
            <p:ph type="sldNum" sz="quarter" idx="12"/>
          </p:nvPr>
        </p:nvSpPr>
        <p:spPr/>
        <p:txBody>
          <a:bodyPr/>
          <a:lstStyle/>
          <a:p>
            <a:fld id="{FECC6360-06F5-0E44-B4EC-7F3CF9E16093}" type="slidenum">
              <a:rPr lang="es-MX" smtClean="0"/>
              <a:t>‹#›</a:t>
            </a:fld>
            <a:endParaRPr lang="es-MX"/>
          </a:p>
        </p:txBody>
      </p:sp>
    </p:spTree>
    <p:extLst>
      <p:ext uri="{BB962C8B-B14F-4D97-AF65-F5344CB8AC3E}">
        <p14:creationId xmlns:p14="http://schemas.microsoft.com/office/powerpoint/2010/main" val="3626795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20B2EF-983E-48A8-BCD8-51D71F2EB867}"/>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EE16D825-EA0D-1D30-B698-C72F80D3C8CC}"/>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A03672BA-28BB-3CF7-FB91-14F050EFA249}"/>
              </a:ext>
            </a:extLst>
          </p:cNvPr>
          <p:cNvSpPr>
            <a:spLocks noGrp="1"/>
          </p:cNvSpPr>
          <p:nvPr>
            <p:ph type="dt" sz="half" idx="10"/>
          </p:nvPr>
        </p:nvSpPr>
        <p:spPr/>
        <p:txBody>
          <a:bodyPr/>
          <a:lstStyle/>
          <a:p>
            <a:fld id="{DB03E0FF-78A0-4D44-B47E-D07608C20563}" type="datetimeFigureOut">
              <a:rPr lang="es-MX" smtClean="0"/>
              <a:t>15/05/24</a:t>
            </a:fld>
            <a:endParaRPr lang="es-MX"/>
          </a:p>
        </p:txBody>
      </p:sp>
      <p:sp>
        <p:nvSpPr>
          <p:cNvPr id="5" name="Marcador de pie de página 4">
            <a:extLst>
              <a:ext uri="{FF2B5EF4-FFF2-40B4-BE49-F238E27FC236}">
                <a16:creationId xmlns:a16="http://schemas.microsoft.com/office/drawing/2014/main" id="{1BFB1A52-A0CB-4358-5EF0-3015B7A0F9A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7570204-8254-D8E6-0D82-4FB4708CFF68}"/>
              </a:ext>
            </a:extLst>
          </p:cNvPr>
          <p:cNvSpPr>
            <a:spLocks noGrp="1"/>
          </p:cNvSpPr>
          <p:nvPr>
            <p:ph type="sldNum" sz="quarter" idx="12"/>
          </p:nvPr>
        </p:nvSpPr>
        <p:spPr/>
        <p:txBody>
          <a:bodyPr/>
          <a:lstStyle/>
          <a:p>
            <a:fld id="{FECC6360-06F5-0E44-B4EC-7F3CF9E16093}" type="slidenum">
              <a:rPr lang="es-MX" smtClean="0"/>
              <a:t>‹#›</a:t>
            </a:fld>
            <a:endParaRPr lang="es-MX"/>
          </a:p>
        </p:txBody>
      </p:sp>
    </p:spTree>
    <p:extLst>
      <p:ext uri="{BB962C8B-B14F-4D97-AF65-F5344CB8AC3E}">
        <p14:creationId xmlns:p14="http://schemas.microsoft.com/office/powerpoint/2010/main" val="3154688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EBEE94-4C18-1F06-E9A5-3757B29F61C1}"/>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8EDD19A3-3CE9-8EC7-E78F-0349F93D17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88C6BC5F-1421-4FC3-9A74-3054B831D114}"/>
              </a:ext>
            </a:extLst>
          </p:cNvPr>
          <p:cNvSpPr>
            <a:spLocks noGrp="1"/>
          </p:cNvSpPr>
          <p:nvPr>
            <p:ph type="dt" sz="half" idx="10"/>
          </p:nvPr>
        </p:nvSpPr>
        <p:spPr/>
        <p:txBody>
          <a:bodyPr/>
          <a:lstStyle/>
          <a:p>
            <a:fld id="{DB03E0FF-78A0-4D44-B47E-D07608C20563}" type="datetimeFigureOut">
              <a:rPr lang="es-MX" smtClean="0"/>
              <a:t>15/05/24</a:t>
            </a:fld>
            <a:endParaRPr lang="es-MX"/>
          </a:p>
        </p:txBody>
      </p:sp>
      <p:sp>
        <p:nvSpPr>
          <p:cNvPr id="5" name="Marcador de pie de página 4">
            <a:extLst>
              <a:ext uri="{FF2B5EF4-FFF2-40B4-BE49-F238E27FC236}">
                <a16:creationId xmlns:a16="http://schemas.microsoft.com/office/drawing/2014/main" id="{A53FD858-BF2B-8886-98D3-BE02BD2A45E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F6CC718-42C9-E7C1-5C83-104F466FF5E8}"/>
              </a:ext>
            </a:extLst>
          </p:cNvPr>
          <p:cNvSpPr>
            <a:spLocks noGrp="1"/>
          </p:cNvSpPr>
          <p:nvPr>
            <p:ph type="sldNum" sz="quarter" idx="12"/>
          </p:nvPr>
        </p:nvSpPr>
        <p:spPr/>
        <p:txBody>
          <a:bodyPr/>
          <a:lstStyle/>
          <a:p>
            <a:fld id="{FECC6360-06F5-0E44-B4EC-7F3CF9E16093}" type="slidenum">
              <a:rPr lang="es-MX" smtClean="0"/>
              <a:t>‹#›</a:t>
            </a:fld>
            <a:endParaRPr lang="es-MX"/>
          </a:p>
        </p:txBody>
      </p:sp>
    </p:spTree>
    <p:extLst>
      <p:ext uri="{BB962C8B-B14F-4D97-AF65-F5344CB8AC3E}">
        <p14:creationId xmlns:p14="http://schemas.microsoft.com/office/powerpoint/2010/main" val="3206914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AB8622-12A6-3D69-FC1E-68AC1707FBA0}"/>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A839BD2B-E129-19F4-7D49-C1FAC1FEDB95}"/>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903F0A50-28AC-7918-FD86-6B193E30ECD3}"/>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86FCDF1E-EE06-5BC5-790F-760E64CC0927}"/>
              </a:ext>
            </a:extLst>
          </p:cNvPr>
          <p:cNvSpPr>
            <a:spLocks noGrp="1"/>
          </p:cNvSpPr>
          <p:nvPr>
            <p:ph type="dt" sz="half" idx="10"/>
          </p:nvPr>
        </p:nvSpPr>
        <p:spPr/>
        <p:txBody>
          <a:bodyPr/>
          <a:lstStyle/>
          <a:p>
            <a:fld id="{DB03E0FF-78A0-4D44-B47E-D07608C20563}" type="datetimeFigureOut">
              <a:rPr lang="es-MX" smtClean="0"/>
              <a:t>15/05/24</a:t>
            </a:fld>
            <a:endParaRPr lang="es-MX"/>
          </a:p>
        </p:txBody>
      </p:sp>
      <p:sp>
        <p:nvSpPr>
          <p:cNvPr id="6" name="Marcador de pie de página 5">
            <a:extLst>
              <a:ext uri="{FF2B5EF4-FFF2-40B4-BE49-F238E27FC236}">
                <a16:creationId xmlns:a16="http://schemas.microsoft.com/office/drawing/2014/main" id="{2CFB8555-B151-B382-2513-31B4ECD4D36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B0E52CE-34AE-DC65-BF24-86F526CFF126}"/>
              </a:ext>
            </a:extLst>
          </p:cNvPr>
          <p:cNvSpPr>
            <a:spLocks noGrp="1"/>
          </p:cNvSpPr>
          <p:nvPr>
            <p:ph type="sldNum" sz="quarter" idx="12"/>
          </p:nvPr>
        </p:nvSpPr>
        <p:spPr/>
        <p:txBody>
          <a:bodyPr/>
          <a:lstStyle/>
          <a:p>
            <a:fld id="{FECC6360-06F5-0E44-B4EC-7F3CF9E16093}" type="slidenum">
              <a:rPr lang="es-MX" smtClean="0"/>
              <a:t>‹#›</a:t>
            </a:fld>
            <a:endParaRPr lang="es-MX"/>
          </a:p>
        </p:txBody>
      </p:sp>
    </p:spTree>
    <p:extLst>
      <p:ext uri="{BB962C8B-B14F-4D97-AF65-F5344CB8AC3E}">
        <p14:creationId xmlns:p14="http://schemas.microsoft.com/office/powerpoint/2010/main" val="343936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0FF72D-C5C1-EBD6-62FF-E59EA236BC59}"/>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027C10C1-6833-64EE-FDBE-C4908216A4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B8773AB-B50B-C10D-D76C-5C6881135CFE}"/>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6179D73C-89DE-C1D0-2779-B170743F58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15B36FD4-7B4F-5FF8-4C2A-AAEF3B46E540}"/>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D7705AC5-C0B0-F4BB-7007-464A9EB86838}"/>
              </a:ext>
            </a:extLst>
          </p:cNvPr>
          <p:cNvSpPr>
            <a:spLocks noGrp="1"/>
          </p:cNvSpPr>
          <p:nvPr>
            <p:ph type="dt" sz="half" idx="10"/>
          </p:nvPr>
        </p:nvSpPr>
        <p:spPr/>
        <p:txBody>
          <a:bodyPr/>
          <a:lstStyle/>
          <a:p>
            <a:fld id="{DB03E0FF-78A0-4D44-B47E-D07608C20563}" type="datetimeFigureOut">
              <a:rPr lang="es-MX" smtClean="0"/>
              <a:t>15/05/24</a:t>
            </a:fld>
            <a:endParaRPr lang="es-MX"/>
          </a:p>
        </p:txBody>
      </p:sp>
      <p:sp>
        <p:nvSpPr>
          <p:cNvPr id="8" name="Marcador de pie de página 7">
            <a:extLst>
              <a:ext uri="{FF2B5EF4-FFF2-40B4-BE49-F238E27FC236}">
                <a16:creationId xmlns:a16="http://schemas.microsoft.com/office/drawing/2014/main" id="{FF7535FE-9A28-FAC8-201E-7C7143EE53B8}"/>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3A07C4B0-34F5-E5F4-07F1-357642702E21}"/>
              </a:ext>
            </a:extLst>
          </p:cNvPr>
          <p:cNvSpPr>
            <a:spLocks noGrp="1"/>
          </p:cNvSpPr>
          <p:nvPr>
            <p:ph type="sldNum" sz="quarter" idx="12"/>
          </p:nvPr>
        </p:nvSpPr>
        <p:spPr/>
        <p:txBody>
          <a:bodyPr/>
          <a:lstStyle/>
          <a:p>
            <a:fld id="{FECC6360-06F5-0E44-B4EC-7F3CF9E16093}" type="slidenum">
              <a:rPr lang="es-MX" smtClean="0"/>
              <a:t>‹#›</a:t>
            </a:fld>
            <a:endParaRPr lang="es-MX"/>
          </a:p>
        </p:txBody>
      </p:sp>
    </p:spTree>
    <p:extLst>
      <p:ext uri="{BB962C8B-B14F-4D97-AF65-F5344CB8AC3E}">
        <p14:creationId xmlns:p14="http://schemas.microsoft.com/office/powerpoint/2010/main" val="1983563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159B1F-AA8E-FA98-E692-12A6AB6EDFDC}"/>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DB501A3E-9CAC-2BEB-DD96-35DB2F3CD3C1}"/>
              </a:ext>
            </a:extLst>
          </p:cNvPr>
          <p:cNvSpPr>
            <a:spLocks noGrp="1"/>
          </p:cNvSpPr>
          <p:nvPr>
            <p:ph type="dt" sz="half" idx="10"/>
          </p:nvPr>
        </p:nvSpPr>
        <p:spPr/>
        <p:txBody>
          <a:bodyPr/>
          <a:lstStyle/>
          <a:p>
            <a:fld id="{DB03E0FF-78A0-4D44-B47E-D07608C20563}" type="datetimeFigureOut">
              <a:rPr lang="es-MX" smtClean="0"/>
              <a:t>15/05/24</a:t>
            </a:fld>
            <a:endParaRPr lang="es-MX"/>
          </a:p>
        </p:txBody>
      </p:sp>
      <p:sp>
        <p:nvSpPr>
          <p:cNvPr id="4" name="Marcador de pie de página 3">
            <a:extLst>
              <a:ext uri="{FF2B5EF4-FFF2-40B4-BE49-F238E27FC236}">
                <a16:creationId xmlns:a16="http://schemas.microsoft.com/office/drawing/2014/main" id="{C9526C08-3D1C-7556-FB9A-021CAEA82C50}"/>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E7C7DC58-125C-9156-BB8F-E78826D4E403}"/>
              </a:ext>
            </a:extLst>
          </p:cNvPr>
          <p:cNvSpPr>
            <a:spLocks noGrp="1"/>
          </p:cNvSpPr>
          <p:nvPr>
            <p:ph type="sldNum" sz="quarter" idx="12"/>
          </p:nvPr>
        </p:nvSpPr>
        <p:spPr/>
        <p:txBody>
          <a:bodyPr/>
          <a:lstStyle/>
          <a:p>
            <a:fld id="{FECC6360-06F5-0E44-B4EC-7F3CF9E16093}" type="slidenum">
              <a:rPr lang="es-MX" smtClean="0"/>
              <a:t>‹#›</a:t>
            </a:fld>
            <a:endParaRPr lang="es-MX"/>
          </a:p>
        </p:txBody>
      </p:sp>
    </p:spTree>
    <p:extLst>
      <p:ext uri="{BB962C8B-B14F-4D97-AF65-F5344CB8AC3E}">
        <p14:creationId xmlns:p14="http://schemas.microsoft.com/office/powerpoint/2010/main" val="137917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6F94A62-8052-3ADB-13FD-015FF827C0D6}"/>
              </a:ext>
            </a:extLst>
          </p:cNvPr>
          <p:cNvSpPr>
            <a:spLocks noGrp="1"/>
          </p:cNvSpPr>
          <p:nvPr>
            <p:ph type="dt" sz="half" idx="10"/>
          </p:nvPr>
        </p:nvSpPr>
        <p:spPr/>
        <p:txBody>
          <a:bodyPr/>
          <a:lstStyle/>
          <a:p>
            <a:fld id="{DB03E0FF-78A0-4D44-B47E-D07608C20563}" type="datetimeFigureOut">
              <a:rPr lang="es-MX" smtClean="0"/>
              <a:t>15/05/24</a:t>
            </a:fld>
            <a:endParaRPr lang="es-MX"/>
          </a:p>
        </p:txBody>
      </p:sp>
      <p:sp>
        <p:nvSpPr>
          <p:cNvPr id="3" name="Marcador de pie de página 2">
            <a:extLst>
              <a:ext uri="{FF2B5EF4-FFF2-40B4-BE49-F238E27FC236}">
                <a16:creationId xmlns:a16="http://schemas.microsoft.com/office/drawing/2014/main" id="{292E9321-6FA1-AF4C-EE4B-0AA4D2DBC4E3}"/>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52D91452-01CD-54A2-B484-44A957DD8E72}"/>
              </a:ext>
            </a:extLst>
          </p:cNvPr>
          <p:cNvSpPr>
            <a:spLocks noGrp="1"/>
          </p:cNvSpPr>
          <p:nvPr>
            <p:ph type="sldNum" sz="quarter" idx="12"/>
          </p:nvPr>
        </p:nvSpPr>
        <p:spPr/>
        <p:txBody>
          <a:bodyPr/>
          <a:lstStyle/>
          <a:p>
            <a:fld id="{FECC6360-06F5-0E44-B4EC-7F3CF9E16093}" type="slidenum">
              <a:rPr lang="es-MX" smtClean="0"/>
              <a:t>‹#›</a:t>
            </a:fld>
            <a:endParaRPr lang="es-MX"/>
          </a:p>
        </p:txBody>
      </p:sp>
    </p:spTree>
    <p:extLst>
      <p:ext uri="{BB962C8B-B14F-4D97-AF65-F5344CB8AC3E}">
        <p14:creationId xmlns:p14="http://schemas.microsoft.com/office/powerpoint/2010/main" val="2358843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B8BA9B-8C94-A30B-927D-2574DEBB1AC9}"/>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8539C239-2050-AF25-3941-71C1747BDF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0E8D36BB-096E-E03B-72FA-685B26CDDB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A98AD595-7907-A994-065E-4E1C6863A4B4}"/>
              </a:ext>
            </a:extLst>
          </p:cNvPr>
          <p:cNvSpPr>
            <a:spLocks noGrp="1"/>
          </p:cNvSpPr>
          <p:nvPr>
            <p:ph type="dt" sz="half" idx="10"/>
          </p:nvPr>
        </p:nvSpPr>
        <p:spPr/>
        <p:txBody>
          <a:bodyPr/>
          <a:lstStyle/>
          <a:p>
            <a:fld id="{DB03E0FF-78A0-4D44-B47E-D07608C20563}" type="datetimeFigureOut">
              <a:rPr lang="es-MX" smtClean="0"/>
              <a:t>15/05/24</a:t>
            </a:fld>
            <a:endParaRPr lang="es-MX"/>
          </a:p>
        </p:txBody>
      </p:sp>
      <p:sp>
        <p:nvSpPr>
          <p:cNvPr id="6" name="Marcador de pie de página 5">
            <a:extLst>
              <a:ext uri="{FF2B5EF4-FFF2-40B4-BE49-F238E27FC236}">
                <a16:creationId xmlns:a16="http://schemas.microsoft.com/office/drawing/2014/main" id="{1C6D2AD5-452E-3850-CC1A-9226EFB2505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3ABA003-02EF-761D-0E64-6EAC2EDAF666}"/>
              </a:ext>
            </a:extLst>
          </p:cNvPr>
          <p:cNvSpPr>
            <a:spLocks noGrp="1"/>
          </p:cNvSpPr>
          <p:nvPr>
            <p:ph type="sldNum" sz="quarter" idx="12"/>
          </p:nvPr>
        </p:nvSpPr>
        <p:spPr/>
        <p:txBody>
          <a:bodyPr/>
          <a:lstStyle/>
          <a:p>
            <a:fld id="{FECC6360-06F5-0E44-B4EC-7F3CF9E16093}" type="slidenum">
              <a:rPr lang="es-MX" smtClean="0"/>
              <a:t>‹#›</a:t>
            </a:fld>
            <a:endParaRPr lang="es-MX"/>
          </a:p>
        </p:txBody>
      </p:sp>
    </p:spTree>
    <p:extLst>
      <p:ext uri="{BB962C8B-B14F-4D97-AF65-F5344CB8AC3E}">
        <p14:creationId xmlns:p14="http://schemas.microsoft.com/office/powerpoint/2010/main" val="2025992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B375DF-2413-617E-EC42-C6681468A3B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14BA5D62-B6CF-597E-70F6-6845CB875B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B72C7A9E-0FB1-1ADF-242A-F9AE987C26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5A7F9779-2C1A-7180-BD15-733CB09F15E5}"/>
              </a:ext>
            </a:extLst>
          </p:cNvPr>
          <p:cNvSpPr>
            <a:spLocks noGrp="1"/>
          </p:cNvSpPr>
          <p:nvPr>
            <p:ph type="dt" sz="half" idx="10"/>
          </p:nvPr>
        </p:nvSpPr>
        <p:spPr/>
        <p:txBody>
          <a:bodyPr/>
          <a:lstStyle/>
          <a:p>
            <a:fld id="{DB03E0FF-78A0-4D44-B47E-D07608C20563}" type="datetimeFigureOut">
              <a:rPr lang="es-MX" smtClean="0"/>
              <a:t>15/05/24</a:t>
            </a:fld>
            <a:endParaRPr lang="es-MX"/>
          </a:p>
        </p:txBody>
      </p:sp>
      <p:sp>
        <p:nvSpPr>
          <p:cNvPr id="6" name="Marcador de pie de página 5">
            <a:extLst>
              <a:ext uri="{FF2B5EF4-FFF2-40B4-BE49-F238E27FC236}">
                <a16:creationId xmlns:a16="http://schemas.microsoft.com/office/drawing/2014/main" id="{B9C438D5-49F2-F60B-D0DF-7AD81244A8B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020B850-D74D-A9CB-EFBB-A46DEB65DFF5}"/>
              </a:ext>
            </a:extLst>
          </p:cNvPr>
          <p:cNvSpPr>
            <a:spLocks noGrp="1"/>
          </p:cNvSpPr>
          <p:nvPr>
            <p:ph type="sldNum" sz="quarter" idx="12"/>
          </p:nvPr>
        </p:nvSpPr>
        <p:spPr/>
        <p:txBody>
          <a:bodyPr/>
          <a:lstStyle/>
          <a:p>
            <a:fld id="{FECC6360-06F5-0E44-B4EC-7F3CF9E16093}" type="slidenum">
              <a:rPr lang="es-MX" smtClean="0"/>
              <a:t>‹#›</a:t>
            </a:fld>
            <a:endParaRPr lang="es-MX"/>
          </a:p>
        </p:txBody>
      </p:sp>
    </p:spTree>
    <p:extLst>
      <p:ext uri="{BB962C8B-B14F-4D97-AF65-F5344CB8AC3E}">
        <p14:creationId xmlns:p14="http://schemas.microsoft.com/office/powerpoint/2010/main" val="3733702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618FC42-2200-0BED-54F8-F04B568372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44BF8125-BD55-4B53-5D1E-3D337B0F9C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056886FB-A5EF-7941-5C7A-CDC952E06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3E0FF-78A0-4D44-B47E-D07608C20563}" type="datetimeFigureOut">
              <a:rPr lang="es-MX" smtClean="0"/>
              <a:t>15/05/24</a:t>
            </a:fld>
            <a:endParaRPr lang="es-MX"/>
          </a:p>
        </p:txBody>
      </p:sp>
      <p:sp>
        <p:nvSpPr>
          <p:cNvPr id="5" name="Marcador de pie de página 4">
            <a:extLst>
              <a:ext uri="{FF2B5EF4-FFF2-40B4-BE49-F238E27FC236}">
                <a16:creationId xmlns:a16="http://schemas.microsoft.com/office/drawing/2014/main" id="{86A8C0E2-8FB2-0E8F-0800-47696FED5D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14947651-B91F-FFE3-85AB-8D785B1A7E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CC6360-06F5-0E44-B4EC-7F3CF9E16093}" type="slidenum">
              <a:rPr lang="es-MX" smtClean="0"/>
              <a:t>‹#›</a:t>
            </a:fld>
            <a:endParaRPr lang="es-MX"/>
          </a:p>
        </p:txBody>
      </p:sp>
    </p:spTree>
    <p:extLst>
      <p:ext uri="{BB962C8B-B14F-4D97-AF65-F5344CB8AC3E}">
        <p14:creationId xmlns:p14="http://schemas.microsoft.com/office/powerpoint/2010/main" val="1025049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049C2DC-3C48-0C35-C1CC-72B75843A7AA}"/>
              </a:ext>
            </a:extLst>
          </p:cNvPr>
          <p:cNvPicPr>
            <a:picLocks noChangeAspect="1"/>
          </p:cNvPicPr>
          <p:nvPr/>
        </p:nvPicPr>
        <p:blipFill>
          <a:blip r:embed="rId2"/>
          <a:srcRect/>
          <a:stretch/>
        </p:blipFill>
        <p:spPr>
          <a:xfrm>
            <a:off x="5903" y="368"/>
            <a:ext cx="12180852" cy="6857631"/>
          </a:xfrm>
          <a:prstGeom prst="rect">
            <a:avLst/>
          </a:prstGeom>
        </p:spPr>
      </p:pic>
    </p:spTree>
    <p:extLst>
      <p:ext uri="{BB962C8B-B14F-4D97-AF65-F5344CB8AC3E}">
        <p14:creationId xmlns:p14="http://schemas.microsoft.com/office/powerpoint/2010/main" val="2792197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9248E-BF9F-A29C-234F-E070AAF58589}"/>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34EA068F-16D3-A63B-BDBB-9BE2F42779DB}"/>
              </a:ext>
            </a:extLst>
          </p:cNvPr>
          <p:cNvPicPr>
            <a:picLocks noChangeAspect="1"/>
          </p:cNvPicPr>
          <p:nvPr/>
        </p:nvPicPr>
        <p:blipFill>
          <a:blip r:embed="rId3"/>
          <a:srcRect/>
          <a:stretch/>
        </p:blipFill>
        <p:spPr>
          <a:xfrm>
            <a:off x="5903" y="368"/>
            <a:ext cx="12180852" cy="6857630"/>
          </a:xfrm>
          <a:prstGeom prst="rect">
            <a:avLst/>
          </a:prstGeom>
        </p:spPr>
      </p:pic>
    </p:spTree>
    <p:extLst>
      <p:ext uri="{BB962C8B-B14F-4D97-AF65-F5344CB8AC3E}">
        <p14:creationId xmlns:p14="http://schemas.microsoft.com/office/powerpoint/2010/main" val="1482821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169A9-3F23-3CD3-221C-963B0DE27E01}"/>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532CE56A-D575-73C8-8D66-BA796F82A3CD}"/>
              </a:ext>
            </a:extLst>
          </p:cNvPr>
          <p:cNvPicPr>
            <a:picLocks noChangeAspect="1"/>
          </p:cNvPicPr>
          <p:nvPr/>
        </p:nvPicPr>
        <p:blipFill>
          <a:blip r:embed="rId3"/>
          <a:srcRect/>
          <a:stretch/>
        </p:blipFill>
        <p:spPr>
          <a:xfrm>
            <a:off x="5903" y="368"/>
            <a:ext cx="12180852" cy="6857630"/>
          </a:xfrm>
          <a:prstGeom prst="rect">
            <a:avLst/>
          </a:prstGeom>
        </p:spPr>
      </p:pic>
    </p:spTree>
    <p:extLst>
      <p:ext uri="{BB962C8B-B14F-4D97-AF65-F5344CB8AC3E}">
        <p14:creationId xmlns:p14="http://schemas.microsoft.com/office/powerpoint/2010/main" val="2207368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E0B42-4518-CACA-2226-1A242FE5050F}"/>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88F2A1E-A1A4-E9BB-2385-0FA9D99C0EFE}"/>
              </a:ext>
            </a:extLst>
          </p:cNvPr>
          <p:cNvPicPr>
            <a:picLocks noChangeAspect="1"/>
          </p:cNvPicPr>
          <p:nvPr/>
        </p:nvPicPr>
        <p:blipFill>
          <a:blip r:embed="rId3"/>
          <a:srcRect/>
          <a:stretch/>
        </p:blipFill>
        <p:spPr>
          <a:xfrm>
            <a:off x="5903" y="368"/>
            <a:ext cx="12180852" cy="6857630"/>
          </a:xfrm>
          <a:prstGeom prst="rect">
            <a:avLst/>
          </a:prstGeom>
        </p:spPr>
      </p:pic>
    </p:spTree>
    <p:extLst>
      <p:ext uri="{BB962C8B-B14F-4D97-AF65-F5344CB8AC3E}">
        <p14:creationId xmlns:p14="http://schemas.microsoft.com/office/powerpoint/2010/main" val="2184356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9F930-E76F-E11F-586B-52370BB76B02}"/>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ADD27D38-AB90-E061-7E2B-4D310DB0520C}"/>
              </a:ext>
            </a:extLst>
          </p:cNvPr>
          <p:cNvPicPr>
            <a:picLocks noChangeAspect="1"/>
          </p:cNvPicPr>
          <p:nvPr/>
        </p:nvPicPr>
        <p:blipFill>
          <a:blip r:embed="rId3"/>
          <a:srcRect/>
          <a:stretch/>
        </p:blipFill>
        <p:spPr>
          <a:xfrm>
            <a:off x="5903" y="368"/>
            <a:ext cx="12180852" cy="6857630"/>
          </a:xfrm>
          <a:prstGeom prst="rect">
            <a:avLst/>
          </a:prstGeom>
        </p:spPr>
      </p:pic>
    </p:spTree>
    <p:extLst>
      <p:ext uri="{BB962C8B-B14F-4D97-AF65-F5344CB8AC3E}">
        <p14:creationId xmlns:p14="http://schemas.microsoft.com/office/powerpoint/2010/main" val="3508061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C91DE-33BA-5F4C-0BE2-029E34AE7EAA}"/>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38D4C343-E0E0-9669-47DD-F1AF881A972C}"/>
              </a:ext>
            </a:extLst>
          </p:cNvPr>
          <p:cNvPicPr>
            <a:picLocks noChangeAspect="1"/>
          </p:cNvPicPr>
          <p:nvPr/>
        </p:nvPicPr>
        <p:blipFill>
          <a:blip r:embed="rId3"/>
          <a:srcRect/>
          <a:stretch/>
        </p:blipFill>
        <p:spPr>
          <a:xfrm>
            <a:off x="5903" y="368"/>
            <a:ext cx="12180852" cy="6857631"/>
          </a:xfrm>
          <a:prstGeom prst="rect">
            <a:avLst/>
          </a:prstGeom>
        </p:spPr>
      </p:pic>
    </p:spTree>
    <p:extLst>
      <p:ext uri="{BB962C8B-B14F-4D97-AF65-F5344CB8AC3E}">
        <p14:creationId xmlns:p14="http://schemas.microsoft.com/office/powerpoint/2010/main" val="3768856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389DE-30F7-D3CE-6603-DCBD83AB460C}"/>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DC17CA66-4496-460A-BCA8-CF0DFEBB4161}"/>
              </a:ext>
            </a:extLst>
          </p:cNvPr>
          <p:cNvPicPr>
            <a:picLocks noChangeAspect="1"/>
          </p:cNvPicPr>
          <p:nvPr/>
        </p:nvPicPr>
        <p:blipFill>
          <a:blip r:embed="rId3"/>
          <a:srcRect/>
          <a:stretch/>
        </p:blipFill>
        <p:spPr>
          <a:xfrm>
            <a:off x="5903" y="368"/>
            <a:ext cx="12180852" cy="6857631"/>
          </a:xfrm>
          <a:prstGeom prst="rect">
            <a:avLst/>
          </a:prstGeom>
        </p:spPr>
      </p:pic>
    </p:spTree>
    <p:extLst>
      <p:ext uri="{BB962C8B-B14F-4D97-AF65-F5344CB8AC3E}">
        <p14:creationId xmlns:p14="http://schemas.microsoft.com/office/powerpoint/2010/main" val="1489998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1E835-8831-F252-9C28-02157016E87A}"/>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74AD22A6-0B1B-11A3-8F6A-87CA88AF25DB}"/>
              </a:ext>
            </a:extLst>
          </p:cNvPr>
          <p:cNvPicPr>
            <a:picLocks noChangeAspect="1"/>
          </p:cNvPicPr>
          <p:nvPr/>
        </p:nvPicPr>
        <p:blipFill>
          <a:blip r:embed="rId3"/>
          <a:srcRect/>
          <a:stretch/>
        </p:blipFill>
        <p:spPr>
          <a:xfrm>
            <a:off x="5903" y="368"/>
            <a:ext cx="12180852" cy="6857631"/>
          </a:xfrm>
          <a:prstGeom prst="rect">
            <a:avLst/>
          </a:prstGeom>
        </p:spPr>
      </p:pic>
    </p:spTree>
    <p:extLst>
      <p:ext uri="{BB962C8B-B14F-4D97-AF65-F5344CB8AC3E}">
        <p14:creationId xmlns:p14="http://schemas.microsoft.com/office/powerpoint/2010/main" val="1551995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A1D04-A7D3-F049-B4EE-BA89D4670B0A}"/>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86CA6EBD-8CD8-899E-BB8A-11AEBC458703}"/>
              </a:ext>
            </a:extLst>
          </p:cNvPr>
          <p:cNvPicPr>
            <a:picLocks noChangeAspect="1"/>
          </p:cNvPicPr>
          <p:nvPr/>
        </p:nvPicPr>
        <p:blipFill>
          <a:blip r:embed="rId3"/>
          <a:srcRect/>
          <a:stretch/>
        </p:blipFill>
        <p:spPr>
          <a:xfrm>
            <a:off x="5903" y="368"/>
            <a:ext cx="12180852" cy="6857630"/>
          </a:xfrm>
          <a:prstGeom prst="rect">
            <a:avLst/>
          </a:prstGeom>
        </p:spPr>
      </p:pic>
    </p:spTree>
    <p:extLst>
      <p:ext uri="{BB962C8B-B14F-4D97-AF65-F5344CB8AC3E}">
        <p14:creationId xmlns:p14="http://schemas.microsoft.com/office/powerpoint/2010/main" val="4068568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843BF-AF7A-DD76-04EA-C747AAD21DDA}"/>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D771B859-2E19-FBC4-1B33-2F9A1B9878FC}"/>
              </a:ext>
            </a:extLst>
          </p:cNvPr>
          <p:cNvPicPr>
            <a:picLocks noChangeAspect="1"/>
          </p:cNvPicPr>
          <p:nvPr/>
        </p:nvPicPr>
        <p:blipFill>
          <a:blip r:embed="rId3"/>
          <a:srcRect/>
          <a:stretch/>
        </p:blipFill>
        <p:spPr>
          <a:xfrm>
            <a:off x="5903" y="368"/>
            <a:ext cx="12180852" cy="6857630"/>
          </a:xfrm>
          <a:prstGeom prst="rect">
            <a:avLst/>
          </a:prstGeom>
        </p:spPr>
      </p:pic>
    </p:spTree>
    <p:extLst>
      <p:ext uri="{BB962C8B-B14F-4D97-AF65-F5344CB8AC3E}">
        <p14:creationId xmlns:p14="http://schemas.microsoft.com/office/powerpoint/2010/main" val="3599869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3191C-C5F3-C821-68D8-AE5B7A6FCC83}"/>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0DE67D88-1CE6-B175-8CB0-0EC86D6EA857}"/>
              </a:ext>
            </a:extLst>
          </p:cNvPr>
          <p:cNvPicPr>
            <a:picLocks noChangeAspect="1"/>
          </p:cNvPicPr>
          <p:nvPr/>
        </p:nvPicPr>
        <p:blipFill>
          <a:blip r:embed="rId3"/>
          <a:srcRect/>
          <a:stretch/>
        </p:blipFill>
        <p:spPr>
          <a:xfrm>
            <a:off x="5903" y="368"/>
            <a:ext cx="12180852" cy="6857630"/>
          </a:xfrm>
          <a:prstGeom prst="rect">
            <a:avLst/>
          </a:prstGeom>
        </p:spPr>
      </p:pic>
    </p:spTree>
    <p:extLst>
      <p:ext uri="{BB962C8B-B14F-4D97-AF65-F5344CB8AC3E}">
        <p14:creationId xmlns:p14="http://schemas.microsoft.com/office/powerpoint/2010/main" val="546246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B8020-FA17-35FD-0B9E-882FEEDF5AC3}"/>
            </a:ext>
          </a:extLst>
        </p:cNvPr>
        <p:cNvGrpSpPr/>
        <p:nvPr/>
      </p:nvGrpSpPr>
      <p:grpSpPr>
        <a:xfrm>
          <a:off x="0" y="0"/>
          <a:ext cx="0" cy="0"/>
          <a:chOff x="0" y="0"/>
          <a:chExt cx="0" cy="0"/>
        </a:xfrm>
      </p:grpSpPr>
      <p:pic>
        <p:nvPicPr>
          <p:cNvPr id="2" name="Picture 1" descr="A person standing in front of a white background&#10;&#10;Description automatically generated">
            <a:extLst>
              <a:ext uri="{FF2B5EF4-FFF2-40B4-BE49-F238E27FC236}">
                <a16:creationId xmlns:a16="http://schemas.microsoft.com/office/drawing/2014/main" id="{F6C0CF36-9F88-2637-C589-C0BA1D4190E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25020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C9C4F-8116-210B-5C80-5FF4AE915453}"/>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B5541E1-5E2B-4504-81FD-7037786FD33C}"/>
              </a:ext>
            </a:extLst>
          </p:cNvPr>
          <p:cNvPicPr>
            <a:picLocks noChangeAspect="1"/>
          </p:cNvPicPr>
          <p:nvPr/>
        </p:nvPicPr>
        <p:blipFill>
          <a:blip r:embed="rId3"/>
          <a:srcRect/>
          <a:stretch/>
        </p:blipFill>
        <p:spPr>
          <a:xfrm>
            <a:off x="5903" y="368"/>
            <a:ext cx="12180852" cy="6857630"/>
          </a:xfrm>
          <a:prstGeom prst="rect">
            <a:avLst/>
          </a:prstGeom>
        </p:spPr>
      </p:pic>
    </p:spTree>
    <p:extLst>
      <p:ext uri="{BB962C8B-B14F-4D97-AF65-F5344CB8AC3E}">
        <p14:creationId xmlns:p14="http://schemas.microsoft.com/office/powerpoint/2010/main" val="3207870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9050F-3E8E-D8B7-7758-9DBDFB2FDEF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C06FBD8A-A92A-78FB-340F-1BE49E08F736}"/>
              </a:ext>
            </a:extLst>
          </p:cNvPr>
          <p:cNvPicPr>
            <a:picLocks noChangeAspect="1"/>
          </p:cNvPicPr>
          <p:nvPr/>
        </p:nvPicPr>
        <p:blipFill>
          <a:blip r:embed="rId2"/>
          <a:srcRect/>
          <a:stretch/>
        </p:blipFill>
        <p:spPr>
          <a:xfrm>
            <a:off x="5903" y="368"/>
            <a:ext cx="12180852" cy="6857630"/>
          </a:xfrm>
          <a:prstGeom prst="rect">
            <a:avLst/>
          </a:prstGeom>
        </p:spPr>
      </p:pic>
    </p:spTree>
    <p:extLst>
      <p:ext uri="{BB962C8B-B14F-4D97-AF65-F5344CB8AC3E}">
        <p14:creationId xmlns:p14="http://schemas.microsoft.com/office/powerpoint/2010/main" val="4147742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AEF11-2F41-8A81-910A-9E887D9C3A58}"/>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96D9FD50-AB79-68BF-E197-2229F896AF97}"/>
              </a:ext>
            </a:extLst>
          </p:cNvPr>
          <p:cNvPicPr>
            <a:picLocks noChangeAspect="1"/>
          </p:cNvPicPr>
          <p:nvPr/>
        </p:nvPicPr>
        <p:blipFill>
          <a:blip r:embed="rId2"/>
          <a:stretch>
            <a:fillRect/>
          </a:stretch>
        </p:blipFill>
        <p:spPr>
          <a:xfrm>
            <a:off x="0" y="368"/>
            <a:ext cx="12192658" cy="6857631"/>
          </a:xfrm>
          <a:prstGeom prst="rect">
            <a:avLst/>
          </a:prstGeom>
        </p:spPr>
      </p:pic>
      <p:pic>
        <p:nvPicPr>
          <p:cNvPr id="2" name="Imagen 1">
            <a:extLst>
              <a:ext uri="{FF2B5EF4-FFF2-40B4-BE49-F238E27FC236}">
                <a16:creationId xmlns:a16="http://schemas.microsoft.com/office/drawing/2014/main" id="{12660F40-25D5-80A9-BF99-32FA97BC7A62}"/>
              </a:ext>
            </a:extLst>
          </p:cNvPr>
          <p:cNvPicPr>
            <a:picLocks noChangeAspect="1"/>
          </p:cNvPicPr>
          <p:nvPr/>
        </p:nvPicPr>
        <p:blipFill>
          <a:blip r:embed="rId3"/>
          <a:srcRect/>
          <a:stretch/>
        </p:blipFill>
        <p:spPr>
          <a:xfrm>
            <a:off x="5245" y="369"/>
            <a:ext cx="12180852" cy="6857631"/>
          </a:xfrm>
          <a:prstGeom prst="rect">
            <a:avLst/>
          </a:prstGeom>
        </p:spPr>
      </p:pic>
    </p:spTree>
    <p:extLst>
      <p:ext uri="{BB962C8B-B14F-4D97-AF65-F5344CB8AC3E}">
        <p14:creationId xmlns:p14="http://schemas.microsoft.com/office/powerpoint/2010/main" val="3435148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784E9-CE7D-7AB8-3A12-C8F4A9CD935E}"/>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C170CBD6-697F-169B-0D0E-656FE7922ACE}"/>
              </a:ext>
            </a:extLst>
          </p:cNvPr>
          <p:cNvPicPr>
            <a:picLocks noChangeAspect="1"/>
          </p:cNvPicPr>
          <p:nvPr/>
        </p:nvPicPr>
        <p:blipFill>
          <a:blip r:embed="rId3"/>
          <a:srcRect/>
          <a:stretch/>
        </p:blipFill>
        <p:spPr>
          <a:xfrm>
            <a:off x="5902" y="368"/>
            <a:ext cx="12180852" cy="6857630"/>
          </a:xfrm>
          <a:prstGeom prst="rect">
            <a:avLst/>
          </a:prstGeom>
        </p:spPr>
      </p:pic>
    </p:spTree>
    <p:extLst>
      <p:ext uri="{BB962C8B-B14F-4D97-AF65-F5344CB8AC3E}">
        <p14:creationId xmlns:p14="http://schemas.microsoft.com/office/powerpoint/2010/main" val="1745508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D0323-AA26-E3FC-276E-25DA5458A0F6}"/>
            </a:ext>
          </a:extLst>
        </p:cNvPr>
        <p:cNvGrpSpPr/>
        <p:nvPr/>
      </p:nvGrpSpPr>
      <p:grpSpPr>
        <a:xfrm>
          <a:off x="0" y="0"/>
          <a:ext cx="0" cy="0"/>
          <a:chOff x="0" y="0"/>
          <a:chExt cx="0" cy="0"/>
        </a:xfrm>
      </p:grpSpPr>
      <p:pic>
        <p:nvPicPr>
          <p:cNvPr id="2" name="Picture 1" descr="A person in a white coat&#10;&#10;Description automatically generated">
            <a:extLst>
              <a:ext uri="{FF2B5EF4-FFF2-40B4-BE49-F238E27FC236}">
                <a16:creationId xmlns:a16="http://schemas.microsoft.com/office/drawing/2014/main" id="{7437AF5F-2096-801C-D652-A8D3EBBF035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84735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C94DF-7F7C-46A6-6D89-6175B552C91D}"/>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BF32384E-90C6-C0C5-26E8-E724537A3330}"/>
              </a:ext>
            </a:extLst>
          </p:cNvPr>
          <p:cNvPicPr>
            <a:picLocks noChangeAspect="1"/>
          </p:cNvPicPr>
          <p:nvPr/>
        </p:nvPicPr>
        <p:blipFill>
          <a:blip r:embed="rId3"/>
          <a:srcRect/>
          <a:stretch/>
        </p:blipFill>
        <p:spPr>
          <a:xfrm>
            <a:off x="5902" y="368"/>
            <a:ext cx="12180852" cy="6857631"/>
          </a:xfrm>
          <a:prstGeom prst="rect">
            <a:avLst/>
          </a:prstGeom>
        </p:spPr>
      </p:pic>
    </p:spTree>
    <p:extLst>
      <p:ext uri="{BB962C8B-B14F-4D97-AF65-F5344CB8AC3E}">
        <p14:creationId xmlns:p14="http://schemas.microsoft.com/office/powerpoint/2010/main" val="1240357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AFFDA-47AE-1054-C604-0005BB43C5F6}"/>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2F635759-7ED9-B574-E909-13E11188E851}"/>
              </a:ext>
            </a:extLst>
          </p:cNvPr>
          <p:cNvPicPr>
            <a:picLocks noChangeAspect="1"/>
          </p:cNvPicPr>
          <p:nvPr/>
        </p:nvPicPr>
        <p:blipFill>
          <a:blip r:embed="rId3"/>
          <a:srcRect/>
          <a:stretch/>
        </p:blipFill>
        <p:spPr>
          <a:xfrm>
            <a:off x="5902" y="368"/>
            <a:ext cx="12180852" cy="6857630"/>
          </a:xfrm>
          <a:prstGeom prst="rect">
            <a:avLst/>
          </a:prstGeom>
        </p:spPr>
      </p:pic>
    </p:spTree>
    <p:extLst>
      <p:ext uri="{BB962C8B-B14F-4D97-AF65-F5344CB8AC3E}">
        <p14:creationId xmlns:p14="http://schemas.microsoft.com/office/powerpoint/2010/main" val="3540752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0CDDF-E6AE-8BA0-726A-EF83FC675153}"/>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274EFB1-F214-B6D6-6E9C-835A66D13C3F}"/>
              </a:ext>
            </a:extLst>
          </p:cNvPr>
          <p:cNvPicPr>
            <a:picLocks noChangeAspect="1"/>
          </p:cNvPicPr>
          <p:nvPr/>
        </p:nvPicPr>
        <p:blipFill>
          <a:blip r:embed="rId3"/>
          <a:srcRect/>
          <a:stretch/>
        </p:blipFill>
        <p:spPr>
          <a:xfrm>
            <a:off x="5902" y="368"/>
            <a:ext cx="12180852" cy="6857630"/>
          </a:xfrm>
          <a:prstGeom prst="rect">
            <a:avLst/>
          </a:prstGeom>
        </p:spPr>
      </p:pic>
    </p:spTree>
    <p:extLst>
      <p:ext uri="{BB962C8B-B14F-4D97-AF65-F5344CB8AC3E}">
        <p14:creationId xmlns:p14="http://schemas.microsoft.com/office/powerpoint/2010/main" val="2038029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69BF5-6A51-11E9-589F-118497AB4D25}"/>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595F29C9-50EB-787A-D461-F9C3D36C109C}"/>
              </a:ext>
            </a:extLst>
          </p:cNvPr>
          <p:cNvPicPr>
            <a:picLocks noChangeAspect="1"/>
          </p:cNvPicPr>
          <p:nvPr/>
        </p:nvPicPr>
        <p:blipFill>
          <a:blip r:embed="rId3"/>
          <a:srcRect/>
          <a:stretch/>
        </p:blipFill>
        <p:spPr>
          <a:xfrm>
            <a:off x="5903" y="368"/>
            <a:ext cx="12180852" cy="6857631"/>
          </a:xfrm>
          <a:prstGeom prst="rect">
            <a:avLst/>
          </a:prstGeom>
        </p:spPr>
      </p:pic>
    </p:spTree>
    <p:extLst>
      <p:ext uri="{BB962C8B-B14F-4D97-AF65-F5344CB8AC3E}">
        <p14:creationId xmlns:p14="http://schemas.microsoft.com/office/powerpoint/2010/main" val="2815353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FB69C-26E6-B32A-390C-0F855849E0CD}"/>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8CA17624-C5AC-A0A2-8671-679E1BBD9787}"/>
              </a:ext>
            </a:extLst>
          </p:cNvPr>
          <p:cNvPicPr>
            <a:picLocks noChangeAspect="1"/>
          </p:cNvPicPr>
          <p:nvPr/>
        </p:nvPicPr>
        <p:blipFill>
          <a:blip r:embed="rId3"/>
          <a:srcRect/>
          <a:stretch/>
        </p:blipFill>
        <p:spPr>
          <a:xfrm>
            <a:off x="5903" y="368"/>
            <a:ext cx="12180852" cy="6857630"/>
          </a:xfrm>
          <a:prstGeom prst="rect">
            <a:avLst/>
          </a:prstGeom>
        </p:spPr>
      </p:pic>
    </p:spTree>
    <p:extLst>
      <p:ext uri="{BB962C8B-B14F-4D97-AF65-F5344CB8AC3E}">
        <p14:creationId xmlns:p14="http://schemas.microsoft.com/office/powerpoint/2010/main" val="184067354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1641</Words>
  <Application>Microsoft Macintosh PowerPoint</Application>
  <PresentationFormat>Widescreen</PresentationFormat>
  <Paragraphs>115</Paragraphs>
  <Slides>22</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Haas Grot Disp</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 Jauregui</dc:creator>
  <cp:lastModifiedBy>Gabriel Jauregui</cp:lastModifiedBy>
  <cp:revision>2</cp:revision>
  <dcterms:created xsi:type="dcterms:W3CDTF">2024-01-31T20:58:32Z</dcterms:created>
  <dcterms:modified xsi:type="dcterms:W3CDTF">2024-05-15T17:48:36Z</dcterms:modified>
</cp:coreProperties>
</file>